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89" autoAdjust="0"/>
  </p:normalViewPr>
  <p:slideViewPr>
    <p:cSldViewPr>
      <p:cViewPr>
        <p:scale>
          <a:sx n="78" d="100"/>
          <a:sy n="78" d="100"/>
        </p:scale>
        <p:origin x="-92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D0939-84A1-47AC-A356-45557C0755F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76617-04B1-40EF-B171-24B8E4EA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76617-04B1-40EF-B171-24B8E4EA191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7F221A-03D6-462A-9C21-9190D269D99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9B45AD3-BFA5-4E18-993B-7CA1D5034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5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etsad.tver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Добро пожаловать в Дошкольное </a:t>
            </a:r>
            <a:r>
              <a:rPr lang="ru-RU" smtClean="0">
                <a:solidFill>
                  <a:srgbClr val="FFFF00"/>
                </a:solidFill>
              </a:rPr>
              <a:t>отделение МОУ «СОШ №33»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331698"/>
            <a:ext cx="2714644" cy="3526302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u="sng" dirty="0" smtClean="0">
                <a:solidFill>
                  <a:srgbClr val="002060"/>
                </a:solidFill>
              </a:rPr>
              <a:t>Наш адрес: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170033 г. Тверь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 ул. Терещенко, 37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телефон 58-78-50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садик\DSC02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429000"/>
            <a:ext cx="5429256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садик\DSC02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3071834" cy="32861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857388"/>
          </a:xfrm>
        </p:spPr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ru-RU" sz="2400" b="1" i="1" dirty="0" smtClean="0">
                <a:solidFill>
                  <a:srgbClr val="FFC000"/>
                </a:solidFill>
              </a:rPr>
              <a:t>В дошкольном  отделении рады встречи с вами</a:t>
            </a:r>
            <a:br>
              <a:rPr lang="ru-RU" sz="2400" b="1" i="1" dirty="0" smtClean="0">
                <a:solidFill>
                  <a:srgbClr val="FFC000"/>
                </a:solidFill>
              </a:rPr>
            </a:br>
            <a:r>
              <a:rPr lang="ru-RU" sz="2400" b="1" i="1" dirty="0" smtClean="0">
                <a:solidFill>
                  <a:srgbClr val="FFC000"/>
                </a:solidFill>
              </a:rPr>
              <a:t> 5 возрастных групп,</a:t>
            </a:r>
            <a:br>
              <a:rPr lang="ru-RU" sz="2400" b="1" i="1" dirty="0" smtClean="0">
                <a:solidFill>
                  <a:srgbClr val="FFC000"/>
                </a:solidFill>
              </a:rPr>
            </a:br>
            <a:r>
              <a:rPr lang="ru-RU" sz="2400" b="1" i="1" dirty="0" smtClean="0">
                <a:solidFill>
                  <a:srgbClr val="FFC000"/>
                </a:solidFill>
              </a:rPr>
              <a:t> которые посещают 120 воспитанников.</a:t>
            </a:r>
            <a:br>
              <a:rPr lang="ru-RU" sz="2400" b="1" i="1" dirty="0" smtClean="0">
                <a:solidFill>
                  <a:srgbClr val="FFC000"/>
                </a:solidFill>
              </a:rPr>
            </a:b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2054" name="Picture 6" descr="F:\садик\DSC0314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3286116" cy="2428868"/>
          </a:xfrm>
          <a:prstGeom prst="rect">
            <a:avLst/>
          </a:prstGeom>
          <a:noFill/>
        </p:spPr>
      </p:pic>
      <p:pic>
        <p:nvPicPr>
          <p:cNvPr id="2051" name="Picture 3" descr="F:\садик\DSC03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85926"/>
            <a:ext cx="3286084" cy="2643206"/>
          </a:xfrm>
          <a:prstGeom prst="rect">
            <a:avLst/>
          </a:prstGeom>
          <a:noFill/>
        </p:spPr>
      </p:pic>
      <p:pic>
        <p:nvPicPr>
          <p:cNvPr id="2052" name="Picture 4" descr="F:\садик\DSC02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785926"/>
            <a:ext cx="2928926" cy="3071834"/>
          </a:xfrm>
          <a:prstGeom prst="rect">
            <a:avLst/>
          </a:prstGeom>
          <a:noFill/>
        </p:spPr>
      </p:pic>
      <p:pic>
        <p:nvPicPr>
          <p:cNvPr id="2055" name="Picture 7" descr="F:\садик\DSC031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500570"/>
            <a:ext cx="2928926" cy="23574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Наши звёздочки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Выпускники 2012 года являются лауреатами конкурса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«Тверская Звёздочка».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F:\садик\DSC03097.JPG"/>
          <p:cNvPicPr>
            <a:picLocks noChangeAspect="1" noChangeArrowheads="1"/>
          </p:cNvPicPr>
          <p:nvPr/>
        </p:nvPicPr>
        <p:blipFill>
          <a:blip r:embed="rId2" cstate="print"/>
          <a:srcRect l="32239" t="6584" b="21192"/>
          <a:stretch>
            <a:fillRect/>
          </a:stretch>
        </p:blipFill>
        <p:spPr bwMode="auto">
          <a:xfrm>
            <a:off x="785786" y="3071810"/>
            <a:ext cx="3357586" cy="2714644"/>
          </a:xfrm>
          <a:prstGeom prst="rect">
            <a:avLst/>
          </a:prstGeom>
          <a:noFill/>
        </p:spPr>
      </p:pic>
      <p:pic>
        <p:nvPicPr>
          <p:cNvPr id="1026" name="Picture 2" descr="F:\садик\DSC03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14752"/>
            <a:ext cx="3500462" cy="27860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С нами Вы можете найти решения сложных вопросов: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 правильно подготовить ребёнка к детскому саду?</a:t>
            </a:r>
          </a:p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Какую одежду купить малышу?</a:t>
            </a:r>
          </a:p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Что лучше: самостоятельный или послушный ребёнок?</a:t>
            </a:r>
          </a:p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Как научить ребёнка играть?</a:t>
            </a:r>
          </a:p>
          <a:p>
            <a:endParaRPr lang="ru-RU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358114" cy="107156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Наш педагогический коллектив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4846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Заместитель директора по УВР-(старший воспитатель высшей категории)</a:t>
            </a:r>
          </a:p>
          <a:p>
            <a:pPr>
              <a:buNone/>
            </a:pPr>
            <a:r>
              <a:rPr lang="ru-RU" dirty="0" smtClean="0"/>
              <a:t>Степаненко Екатерина Станиславовна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Музыкальный руководитель </a:t>
            </a:r>
          </a:p>
          <a:p>
            <a:pPr>
              <a:buNone/>
            </a:pPr>
            <a:r>
              <a:rPr lang="ru-RU" dirty="0" smtClean="0"/>
              <a:t>(педагог с высшей категорией)-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Искендерова</a:t>
            </a:r>
            <a:r>
              <a:rPr lang="ru-RU" dirty="0" smtClean="0"/>
              <a:t> Ольга Михайловна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Педагоги-воспитатели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</a:t>
            </a:r>
          </a:p>
          <a:p>
            <a:pPr>
              <a:buNone/>
            </a:pPr>
            <a:r>
              <a:rPr lang="ru-RU" dirty="0" smtClean="0"/>
              <a:t> (с высшей категорией)              (с первой категорией)</a:t>
            </a:r>
          </a:p>
          <a:p>
            <a:pPr>
              <a:buNone/>
            </a:pPr>
            <a:r>
              <a:rPr lang="ru-RU" sz="2400" dirty="0" smtClean="0"/>
              <a:t>Пономарёва Елена Евгеньевна   </a:t>
            </a:r>
            <a:r>
              <a:rPr lang="ru-RU" sz="2400" dirty="0" err="1" smtClean="0"/>
              <a:t>Строчилина</a:t>
            </a:r>
            <a:r>
              <a:rPr lang="ru-RU" sz="2400" dirty="0" smtClean="0"/>
              <a:t> Наталья Анатольевна</a:t>
            </a:r>
          </a:p>
          <a:p>
            <a:pPr>
              <a:buNone/>
            </a:pPr>
            <a:r>
              <a:rPr lang="ru-RU" sz="2400" dirty="0" smtClean="0"/>
              <a:t>Арефьева Мария Львовна           </a:t>
            </a:r>
            <a:r>
              <a:rPr lang="ru-RU" sz="2400" dirty="0" err="1" smtClean="0"/>
              <a:t>Яланская</a:t>
            </a:r>
            <a:r>
              <a:rPr lang="ru-RU" sz="2400" dirty="0" smtClean="0"/>
              <a:t> Елена Эдуардовна       </a:t>
            </a:r>
          </a:p>
          <a:p>
            <a:pPr>
              <a:buNone/>
            </a:pPr>
            <a:r>
              <a:rPr lang="ru-RU" sz="2400" dirty="0" smtClean="0"/>
              <a:t>Корнилова Наталья Борисовна    </a:t>
            </a:r>
            <a:r>
              <a:rPr lang="ru-RU" sz="2400" dirty="0" err="1" smtClean="0"/>
              <a:t>Петелина</a:t>
            </a:r>
            <a:r>
              <a:rPr lang="ru-RU" sz="2400" dirty="0" smtClean="0"/>
              <a:t> Ксения Александровна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Дошкольное учреждение поможет Вам: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Быть спокойным за ребёнка с 7.00 до 19.00.</a:t>
            </a:r>
          </a:p>
          <a:p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Организовать сбалансированное вкусное питание</a:t>
            </a:r>
            <a:r>
              <a:rPr lang="ru-RU" sz="1400" b="1" i="1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Развивать в ребёнке творческое начало: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 на музыкальных занятиях;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в музыкально-ритмической группе «</a:t>
            </a:r>
            <a:r>
              <a:rPr lang="ru-RU" sz="1400" b="1" i="1" dirty="0" err="1" smtClean="0">
                <a:solidFill>
                  <a:schemeClr val="accent5">
                    <a:lumMod val="50000"/>
                  </a:schemeClr>
                </a:solidFill>
              </a:rPr>
              <a:t>Барбарики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»;</a:t>
            </a: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на групповых занятиях обучение пению и музыке;</a:t>
            </a: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в театральной студии.,.</a:t>
            </a: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Подготовить ребёнка к школе.</a:t>
            </a:r>
          </a:p>
          <a:p>
            <a:pPr>
              <a:buFont typeface="Wingdings" pitchFamily="2" charset="2"/>
              <a:buChar char="v"/>
            </a:pPr>
            <a:endParaRPr lang="ru-RU" sz="1400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26" name="Picture 2" descr="F:\садик\DSC02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636"/>
            <a:ext cx="2000264" cy="1000132"/>
          </a:xfrm>
          <a:prstGeom prst="rect">
            <a:avLst/>
          </a:prstGeom>
          <a:noFill/>
        </p:spPr>
      </p:pic>
      <p:pic>
        <p:nvPicPr>
          <p:cNvPr id="1027" name="Picture 3" descr="F:\садик\DSC0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71810"/>
            <a:ext cx="2071702" cy="1428760"/>
          </a:xfrm>
          <a:prstGeom prst="rect">
            <a:avLst/>
          </a:prstGeom>
          <a:noFill/>
        </p:spPr>
      </p:pic>
      <p:pic>
        <p:nvPicPr>
          <p:cNvPr id="1028" name="Picture 4" descr="F:\садик\DSC02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929198"/>
            <a:ext cx="2143140" cy="1071570"/>
          </a:xfrm>
          <a:prstGeom prst="rect">
            <a:avLst/>
          </a:prstGeom>
          <a:noFill/>
        </p:spPr>
      </p:pic>
      <p:pic>
        <p:nvPicPr>
          <p:cNvPr id="1029" name="Picture 5" descr="F:\садик\DSC02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071810"/>
            <a:ext cx="2214578" cy="1428760"/>
          </a:xfrm>
          <a:prstGeom prst="rect">
            <a:avLst/>
          </a:prstGeom>
          <a:noFill/>
        </p:spPr>
      </p:pic>
      <p:pic>
        <p:nvPicPr>
          <p:cNvPr id="1030" name="Picture 6" descr="F:\садик\DSC023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929198"/>
            <a:ext cx="2071702" cy="1071570"/>
          </a:xfrm>
          <a:prstGeom prst="rect">
            <a:avLst/>
          </a:prstGeom>
          <a:noFill/>
        </p:spPr>
      </p:pic>
      <p:pic>
        <p:nvPicPr>
          <p:cNvPr id="1031" name="Picture 7" descr="F:\садик\DSC031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071810"/>
            <a:ext cx="2071702" cy="142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solidFill>
                  <a:srgbClr val="FFFF00"/>
                </a:solidFill>
              </a:rPr>
              <a:t>Вместе с родителями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выставки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  праздники                      конкурсы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3" descr="F:\садик\DSC02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000396" cy="2000264"/>
          </a:xfrm>
          <a:prstGeom prst="rect">
            <a:avLst/>
          </a:prstGeom>
          <a:noFill/>
        </p:spPr>
      </p:pic>
      <p:pic>
        <p:nvPicPr>
          <p:cNvPr id="9" name="Picture 4" descr="F:\садик\DSC02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71678"/>
            <a:ext cx="3000895" cy="2000263"/>
          </a:xfrm>
          <a:prstGeom prst="rect">
            <a:avLst/>
          </a:prstGeom>
          <a:noFill/>
        </p:spPr>
      </p:pic>
      <p:pic>
        <p:nvPicPr>
          <p:cNvPr id="10" name="Picture 5" descr="F:\садик\DSC02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429132"/>
            <a:ext cx="3000396" cy="1928802"/>
          </a:xfrm>
          <a:prstGeom prst="rect">
            <a:avLst/>
          </a:prstGeom>
          <a:noFill/>
        </p:spPr>
      </p:pic>
      <p:pic>
        <p:nvPicPr>
          <p:cNvPr id="11" name="Picture 2" descr="F:\садик\DSC03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429132"/>
            <a:ext cx="3000396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Наш электронный адрес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Запись в ДО на сайте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://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detsad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tver.ru/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МОУ «СОШ 33» (№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 ДО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Добро пожаловать!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ОБРАЗОВАТЕЛЬНАЯ ПРОГРАММА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Дошкольное отделение  работает на основе: Устава МОУ «СОШ№33»,  « Закона об образовании», «Федеральных государственных образовательных стандартов дошкольного образования»,</a:t>
            </a:r>
            <a:r>
              <a:rPr lang="ru-RU" sz="1600" smtClean="0"/>
              <a:t>локальных актов.</a:t>
            </a:r>
            <a:endParaRPr lang="ru-RU" sz="1600" dirty="0" smtClean="0"/>
          </a:p>
          <a:p>
            <a:r>
              <a:rPr lang="ru-RU" sz="1600" dirty="0" smtClean="0"/>
              <a:t>Квалификация педагогических и учебно-вспомогательных работников соответствует квалификационным характеристикам, установленным  в Едином квалификационном  справочнике должностей руководителей, специалистов и служащих, раздел «Квалификационные характеристики должностей работников образования»</a:t>
            </a:r>
          </a:p>
          <a:p>
            <a:r>
              <a:rPr lang="ru-RU" sz="1600" dirty="0" smtClean="0"/>
              <a:t>Реализует «Образовательную программу дошкольного образования», представляющую образовательные области:</a:t>
            </a:r>
          </a:p>
          <a:p>
            <a:pPr>
              <a:buNone/>
            </a:pPr>
            <a:r>
              <a:rPr lang="ru-RU" sz="1600" dirty="0" smtClean="0"/>
              <a:t>-социально-коммуникативное развитие;</a:t>
            </a:r>
          </a:p>
          <a:p>
            <a:pPr>
              <a:buNone/>
            </a:pPr>
            <a:r>
              <a:rPr lang="ru-RU" sz="1600" dirty="0" smtClean="0"/>
              <a:t>-познавательное развитие</a:t>
            </a:r>
          </a:p>
          <a:p>
            <a:pPr>
              <a:buNone/>
            </a:pPr>
            <a:r>
              <a:rPr lang="ru-RU" sz="1600" dirty="0" smtClean="0"/>
              <a:t>-речевое развитие</a:t>
            </a:r>
          </a:p>
          <a:p>
            <a:pPr>
              <a:buNone/>
            </a:pPr>
            <a:r>
              <a:rPr lang="ru-RU" sz="1600" dirty="0" smtClean="0"/>
              <a:t>-художественно-эстетическое развитие</a:t>
            </a:r>
          </a:p>
          <a:p>
            <a:pPr>
              <a:buNone/>
            </a:pPr>
            <a:r>
              <a:rPr lang="ru-RU" sz="1600" dirty="0" smtClean="0"/>
              <a:t>-физическое развитие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 advClick="0" advTm="15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385</TotalTime>
  <Words>314</Words>
  <Application>Microsoft Office PowerPoint</Application>
  <PresentationFormat>Экран (4:3)</PresentationFormat>
  <Paragraphs>71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Добро пожаловать в Дошкольное отделение МОУ «СОШ №33»</vt:lpstr>
      <vt:lpstr>В дошкольном  отделении рады встречи с вами  5 возрастных групп,  которые посещают 120 воспитанников. </vt:lpstr>
      <vt:lpstr>Наши звёздочки</vt:lpstr>
      <vt:lpstr>С нами Вы можете найти решения сложных вопросов:</vt:lpstr>
      <vt:lpstr>Наш педагогический коллектив</vt:lpstr>
      <vt:lpstr>Дошкольное учреждение поможет Вам:</vt:lpstr>
      <vt:lpstr> Вместе с родителями</vt:lpstr>
      <vt:lpstr>Наш электронный адрес</vt:lpstr>
      <vt:lpstr>ОБРАЗОВАТЕЛЬНАЯ ПРОГРАММА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Дошкольное отделение МОУСОШ №33</dc:title>
  <dc:creator>Мария</dc:creator>
  <cp:lastModifiedBy>1</cp:lastModifiedBy>
  <cp:revision>51</cp:revision>
  <dcterms:created xsi:type="dcterms:W3CDTF">2012-07-19T05:33:53Z</dcterms:created>
  <dcterms:modified xsi:type="dcterms:W3CDTF">2014-04-23T12:56:00Z</dcterms:modified>
</cp:coreProperties>
</file>