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2" r:id="rId5"/>
    <p:sldId id="261" r:id="rId6"/>
    <p:sldId id="257" r:id="rId7"/>
    <p:sldId id="258" r:id="rId8"/>
    <p:sldId id="263" r:id="rId9"/>
    <p:sldId id="264" r:id="rId10"/>
    <p:sldId id="265" r:id="rId11"/>
    <p:sldId id="266" r:id="rId12"/>
    <p:sldId id="286" r:id="rId13"/>
    <p:sldId id="267" r:id="rId14"/>
    <p:sldId id="287" r:id="rId15"/>
    <p:sldId id="269" r:id="rId16"/>
    <p:sldId id="270" r:id="rId17"/>
    <p:sldId id="271" r:id="rId18"/>
    <p:sldId id="272" r:id="rId19"/>
    <p:sldId id="288" r:id="rId20"/>
    <p:sldId id="289" r:id="rId21"/>
    <p:sldId id="273" r:id="rId22"/>
    <p:sldId id="274" r:id="rId23"/>
    <p:sldId id="276" r:id="rId24"/>
    <p:sldId id="275" r:id="rId25"/>
    <p:sldId id="277" r:id="rId26"/>
    <p:sldId id="278" r:id="rId27"/>
    <p:sldId id="282" r:id="rId28"/>
    <p:sldId id="283" r:id="rId29"/>
    <p:sldId id="280" r:id="rId30"/>
    <p:sldId id="290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9" autoAdjust="0"/>
  </p:normalViewPr>
  <p:slideViewPr>
    <p:cSldViewPr>
      <p:cViewPr>
        <p:scale>
          <a:sx n="60" d="100"/>
          <a:sy n="60" d="100"/>
        </p:scale>
        <p:origin x="-21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273F5-AC60-4D4E-B0C2-7886DDC54642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ru-RU"/>
        </a:p>
      </dgm:t>
    </dgm:pt>
    <dgm:pt modelId="{A2C2DB21-CDF8-4D0E-9084-8EF4301C3D14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dirty="0" smtClean="0"/>
            <a:t>Научно-практическая конференция «Шаг в будущее» (основана в 1999 г.)</a:t>
          </a:r>
          <a:endParaRPr lang="ru-RU" sz="1400" dirty="0"/>
        </a:p>
      </dgm:t>
    </dgm:pt>
    <dgm:pt modelId="{80B6790E-41DD-4DC4-BA68-ACB3742A410E}" type="parTrans" cxnId="{8DD3F400-C804-4717-8902-C281E1A19F4A}">
      <dgm:prSet/>
      <dgm:spPr/>
      <dgm:t>
        <a:bodyPr/>
        <a:lstStyle/>
        <a:p>
          <a:endParaRPr lang="ru-RU"/>
        </a:p>
      </dgm:t>
    </dgm:pt>
    <dgm:pt modelId="{E28AA337-9EBD-4049-B704-85B3FD6E6405}" type="sibTrans" cxnId="{8DD3F400-C804-4717-8902-C281E1A19F4A}">
      <dgm:prSet/>
      <dgm:spPr/>
      <dgm:t>
        <a:bodyPr/>
        <a:lstStyle/>
        <a:p>
          <a:endParaRPr lang="ru-RU"/>
        </a:p>
      </dgm:t>
    </dgm:pt>
    <dgm:pt modelId="{F450F129-C736-40FB-B769-15B85A58E44E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i="1" dirty="0" smtClean="0"/>
            <a:t>2000 – 2001 гг. </a:t>
          </a:r>
        </a:p>
        <a:p>
          <a:r>
            <a:rPr lang="ru-RU" i="1" dirty="0" smtClean="0"/>
            <a:t>9 работ</a:t>
          </a:r>
          <a:endParaRPr lang="ru-RU" i="1" dirty="0"/>
        </a:p>
      </dgm:t>
    </dgm:pt>
    <dgm:pt modelId="{A7C9BEF7-7ABD-464C-B2AF-E844AD2C4A7B}" type="parTrans" cxnId="{893BE924-AFB2-4A41-AD8B-1B922FC2F068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9E5C248A-B595-42C9-9875-88022A93A55B}" type="sibTrans" cxnId="{893BE924-AFB2-4A41-AD8B-1B922FC2F068}">
      <dgm:prSet/>
      <dgm:spPr/>
      <dgm:t>
        <a:bodyPr/>
        <a:lstStyle/>
        <a:p>
          <a:endParaRPr lang="ru-RU"/>
        </a:p>
      </dgm:t>
    </dgm:pt>
    <dgm:pt modelId="{FA257EC2-7D28-4E65-A48E-2A7635FAA4D9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i="1" dirty="0" smtClean="0"/>
            <a:t>2001 – 2002 гг. </a:t>
          </a:r>
        </a:p>
        <a:p>
          <a:r>
            <a:rPr lang="ru-RU" i="1" dirty="0" smtClean="0"/>
            <a:t>7 работ</a:t>
          </a:r>
          <a:endParaRPr lang="ru-RU" i="1" dirty="0"/>
        </a:p>
      </dgm:t>
    </dgm:pt>
    <dgm:pt modelId="{2D9AE86C-D708-4F1E-915D-5E8F4E994F32}" type="parTrans" cxnId="{6E4F78AF-FAB5-48D7-9B8A-9334D702216D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4F8238B8-0BA0-4485-8057-53C9D1CACBE5}" type="sibTrans" cxnId="{6E4F78AF-FAB5-48D7-9B8A-9334D702216D}">
      <dgm:prSet/>
      <dgm:spPr/>
      <dgm:t>
        <a:bodyPr/>
        <a:lstStyle/>
        <a:p>
          <a:endParaRPr lang="ru-RU"/>
        </a:p>
      </dgm:t>
    </dgm:pt>
    <dgm:pt modelId="{C5A962A3-2E75-443E-89B2-D6307742ABFB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i="1" dirty="0" smtClean="0"/>
            <a:t>2003 – 2004 гг. </a:t>
          </a:r>
        </a:p>
        <a:p>
          <a:r>
            <a:rPr lang="ru-RU" i="1" dirty="0" smtClean="0"/>
            <a:t>3 работы</a:t>
          </a:r>
          <a:endParaRPr lang="ru-RU" i="1" dirty="0"/>
        </a:p>
      </dgm:t>
    </dgm:pt>
    <dgm:pt modelId="{7BECDE2E-2247-405C-A337-B049466391C3}" type="parTrans" cxnId="{4AD84B83-3EBA-4504-B390-2A7CD4C1CFC5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0CD25822-9B85-4A1E-B0C2-C20685B32B6C}" type="sibTrans" cxnId="{4AD84B83-3EBA-4504-B390-2A7CD4C1CFC5}">
      <dgm:prSet/>
      <dgm:spPr/>
      <dgm:t>
        <a:bodyPr/>
        <a:lstStyle/>
        <a:p>
          <a:endParaRPr lang="ru-RU"/>
        </a:p>
      </dgm:t>
    </dgm:pt>
    <dgm:pt modelId="{B1F6256A-5ADD-4034-9E39-DD7B75E77C15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i="1" dirty="0" smtClean="0"/>
            <a:t>2004 – 2005 гг.</a:t>
          </a:r>
        </a:p>
        <a:p>
          <a:r>
            <a:rPr lang="ru-RU" i="1" dirty="0" smtClean="0"/>
            <a:t>3 работы</a:t>
          </a:r>
          <a:endParaRPr lang="ru-RU" i="1" dirty="0"/>
        </a:p>
      </dgm:t>
    </dgm:pt>
    <dgm:pt modelId="{1FC08E75-3EE6-4803-9FAD-BE9941BCBBB1}" type="parTrans" cxnId="{64293436-09DB-4C93-AD15-A86BFD69A93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A6AAB9B7-07DE-44FF-9492-ACDC38E1D9C9}" type="sibTrans" cxnId="{64293436-09DB-4C93-AD15-A86BFD69A931}">
      <dgm:prSet/>
      <dgm:spPr/>
      <dgm:t>
        <a:bodyPr/>
        <a:lstStyle/>
        <a:p>
          <a:endParaRPr lang="ru-RU"/>
        </a:p>
      </dgm:t>
    </dgm:pt>
    <dgm:pt modelId="{417BB22D-7710-4D25-A8FE-293551086303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i="1" dirty="0" smtClean="0"/>
            <a:t>2002 – 2003 гг. </a:t>
          </a:r>
        </a:p>
        <a:p>
          <a:r>
            <a:rPr lang="ru-RU" i="1" dirty="0" smtClean="0"/>
            <a:t>3 работы</a:t>
          </a:r>
          <a:endParaRPr lang="ru-RU" i="1" dirty="0"/>
        </a:p>
      </dgm:t>
    </dgm:pt>
    <dgm:pt modelId="{C7F3F11E-41E6-42BE-AFDA-5E557C64D4A5}" type="parTrans" cxnId="{3229574B-00C9-4DC2-ABAA-19C4271150C1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9A4E7A47-787A-462F-A226-F31F6ADED950}" type="sibTrans" cxnId="{3229574B-00C9-4DC2-ABAA-19C4271150C1}">
      <dgm:prSet/>
      <dgm:spPr/>
      <dgm:t>
        <a:bodyPr/>
        <a:lstStyle/>
        <a:p>
          <a:endParaRPr lang="ru-RU"/>
        </a:p>
      </dgm:t>
    </dgm:pt>
    <dgm:pt modelId="{6FF22587-FCCA-4307-9665-3C2DF5FD1884}" type="pres">
      <dgm:prSet presAssocID="{CA2273F5-AC60-4D4E-B0C2-7886DDC5464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AE600F-47B2-43EF-AA7D-78CF2F427472}" type="pres">
      <dgm:prSet presAssocID="{A2C2DB21-CDF8-4D0E-9084-8EF4301C3D14}" presName="centerShape" presStyleLbl="node0" presStyleIdx="0" presStyleCnt="1"/>
      <dgm:spPr/>
      <dgm:t>
        <a:bodyPr/>
        <a:lstStyle/>
        <a:p>
          <a:endParaRPr lang="ru-RU"/>
        </a:p>
      </dgm:t>
    </dgm:pt>
    <dgm:pt modelId="{549DC8AF-27B7-4A82-883A-8AB957FF137B}" type="pres">
      <dgm:prSet presAssocID="{A7C9BEF7-7ABD-464C-B2AF-E844AD2C4A7B}" presName="parTrans" presStyleLbl="sibTrans2D1" presStyleIdx="0" presStyleCnt="5"/>
      <dgm:spPr/>
      <dgm:t>
        <a:bodyPr/>
        <a:lstStyle/>
        <a:p>
          <a:endParaRPr lang="ru-RU"/>
        </a:p>
      </dgm:t>
    </dgm:pt>
    <dgm:pt modelId="{638B7383-262C-4237-AC30-BF698A2008A8}" type="pres">
      <dgm:prSet presAssocID="{A7C9BEF7-7ABD-464C-B2AF-E844AD2C4A7B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D259803A-A7FC-438F-9B0D-24529F80836E}" type="pres">
      <dgm:prSet presAssocID="{F450F129-C736-40FB-B769-15B85A58E4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414263-EFE2-456D-8E05-1338F40730B9}" type="pres">
      <dgm:prSet presAssocID="{2D9AE86C-D708-4F1E-915D-5E8F4E994F32}" presName="parTrans" presStyleLbl="sibTrans2D1" presStyleIdx="1" presStyleCnt="5"/>
      <dgm:spPr/>
      <dgm:t>
        <a:bodyPr/>
        <a:lstStyle/>
        <a:p>
          <a:endParaRPr lang="ru-RU"/>
        </a:p>
      </dgm:t>
    </dgm:pt>
    <dgm:pt modelId="{19C0AA4C-E76C-487D-AF64-C08CB1E024B7}" type="pres">
      <dgm:prSet presAssocID="{2D9AE86C-D708-4F1E-915D-5E8F4E994F32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FBFE32A-BBE7-46E5-AFAF-4A2C2615FE2E}" type="pres">
      <dgm:prSet presAssocID="{FA257EC2-7D28-4E65-A48E-2A7635FAA4D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8DEE9-A1DC-49A8-BAB7-06FB67628255}" type="pres">
      <dgm:prSet presAssocID="{C7F3F11E-41E6-42BE-AFDA-5E557C64D4A5}" presName="parTrans" presStyleLbl="sibTrans2D1" presStyleIdx="2" presStyleCnt="5"/>
      <dgm:spPr/>
      <dgm:t>
        <a:bodyPr/>
        <a:lstStyle/>
        <a:p>
          <a:endParaRPr lang="ru-RU"/>
        </a:p>
      </dgm:t>
    </dgm:pt>
    <dgm:pt modelId="{A421DF02-4ECE-4077-9A8C-04C1C08545D6}" type="pres">
      <dgm:prSet presAssocID="{C7F3F11E-41E6-42BE-AFDA-5E557C64D4A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1D1D250-FF5D-4422-A59B-890F6170DB79}" type="pres">
      <dgm:prSet presAssocID="{417BB22D-7710-4D25-A8FE-29355108630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D260B-8C67-4482-99DF-1664299DA874}" type="pres">
      <dgm:prSet presAssocID="{7BECDE2E-2247-405C-A337-B049466391C3}" presName="parTrans" presStyleLbl="sibTrans2D1" presStyleIdx="3" presStyleCnt="5"/>
      <dgm:spPr/>
      <dgm:t>
        <a:bodyPr/>
        <a:lstStyle/>
        <a:p>
          <a:endParaRPr lang="ru-RU"/>
        </a:p>
      </dgm:t>
    </dgm:pt>
    <dgm:pt modelId="{5381B3E4-C2BE-4166-B8F2-CB30BDAEE14E}" type="pres">
      <dgm:prSet presAssocID="{7BECDE2E-2247-405C-A337-B049466391C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40FEA71-83CC-4B51-BC4D-233DE40A0FCB}" type="pres">
      <dgm:prSet presAssocID="{C5A962A3-2E75-443E-89B2-D6307742ABF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90045-10A9-4633-A981-DDD78BD96369}" type="pres">
      <dgm:prSet presAssocID="{1FC08E75-3EE6-4803-9FAD-BE9941BCBBB1}" presName="parTrans" presStyleLbl="sibTrans2D1" presStyleIdx="4" presStyleCnt="5"/>
      <dgm:spPr/>
      <dgm:t>
        <a:bodyPr/>
        <a:lstStyle/>
        <a:p>
          <a:endParaRPr lang="ru-RU"/>
        </a:p>
      </dgm:t>
    </dgm:pt>
    <dgm:pt modelId="{F82FE162-38C9-4E59-AE4B-F3E7B1E994F7}" type="pres">
      <dgm:prSet presAssocID="{1FC08E75-3EE6-4803-9FAD-BE9941BCBBB1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E0A7827C-9B90-4CEC-9482-195A308A78F1}" type="pres">
      <dgm:prSet presAssocID="{B1F6256A-5ADD-4034-9E39-DD7B75E77C1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3BE924-AFB2-4A41-AD8B-1B922FC2F068}" srcId="{A2C2DB21-CDF8-4D0E-9084-8EF4301C3D14}" destId="{F450F129-C736-40FB-B769-15B85A58E44E}" srcOrd="0" destOrd="0" parTransId="{A7C9BEF7-7ABD-464C-B2AF-E844AD2C4A7B}" sibTransId="{9E5C248A-B595-42C9-9875-88022A93A55B}"/>
    <dgm:cxn modelId="{4C2BB715-5922-4A29-8F0E-6683FD3673DC}" type="presOf" srcId="{A7C9BEF7-7ABD-464C-B2AF-E844AD2C4A7B}" destId="{549DC8AF-27B7-4A82-883A-8AB957FF137B}" srcOrd="0" destOrd="0" presId="urn:microsoft.com/office/officeart/2005/8/layout/radial5"/>
    <dgm:cxn modelId="{D842C878-8E84-4A8A-84DB-5F763C41A8C0}" type="presOf" srcId="{C7F3F11E-41E6-42BE-AFDA-5E557C64D4A5}" destId="{A421DF02-4ECE-4077-9A8C-04C1C08545D6}" srcOrd="1" destOrd="0" presId="urn:microsoft.com/office/officeart/2005/8/layout/radial5"/>
    <dgm:cxn modelId="{2C21C9DD-3461-4B0D-9CA3-07D4AE6B8265}" type="presOf" srcId="{7BECDE2E-2247-405C-A337-B049466391C3}" destId="{5381B3E4-C2BE-4166-B8F2-CB30BDAEE14E}" srcOrd="1" destOrd="0" presId="urn:microsoft.com/office/officeart/2005/8/layout/radial5"/>
    <dgm:cxn modelId="{23458817-797A-401C-81D2-7069BA8E820B}" type="presOf" srcId="{7BECDE2E-2247-405C-A337-B049466391C3}" destId="{D3DD260B-8C67-4482-99DF-1664299DA874}" srcOrd="0" destOrd="0" presId="urn:microsoft.com/office/officeart/2005/8/layout/radial5"/>
    <dgm:cxn modelId="{7F3F6649-7835-4AA1-B6AB-FF08A0EB03FB}" type="presOf" srcId="{A2C2DB21-CDF8-4D0E-9084-8EF4301C3D14}" destId="{A7AE600F-47B2-43EF-AA7D-78CF2F427472}" srcOrd="0" destOrd="0" presId="urn:microsoft.com/office/officeart/2005/8/layout/radial5"/>
    <dgm:cxn modelId="{9E86E60E-BCDE-4421-AEB0-C7A04726792A}" type="presOf" srcId="{417BB22D-7710-4D25-A8FE-293551086303}" destId="{11D1D250-FF5D-4422-A59B-890F6170DB79}" srcOrd="0" destOrd="0" presId="urn:microsoft.com/office/officeart/2005/8/layout/radial5"/>
    <dgm:cxn modelId="{DCEA8F03-FFDD-463B-ACAE-D1400AD7E39D}" type="presOf" srcId="{2D9AE86C-D708-4F1E-915D-5E8F4E994F32}" destId="{19C0AA4C-E76C-487D-AF64-C08CB1E024B7}" srcOrd="1" destOrd="0" presId="urn:microsoft.com/office/officeart/2005/8/layout/radial5"/>
    <dgm:cxn modelId="{3229574B-00C9-4DC2-ABAA-19C4271150C1}" srcId="{A2C2DB21-CDF8-4D0E-9084-8EF4301C3D14}" destId="{417BB22D-7710-4D25-A8FE-293551086303}" srcOrd="2" destOrd="0" parTransId="{C7F3F11E-41E6-42BE-AFDA-5E557C64D4A5}" sibTransId="{9A4E7A47-787A-462F-A226-F31F6ADED950}"/>
    <dgm:cxn modelId="{6E4F78AF-FAB5-48D7-9B8A-9334D702216D}" srcId="{A2C2DB21-CDF8-4D0E-9084-8EF4301C3D14}" destId="{FA257EC2-7D28-4E65-A48E-2A7635FAA4D9}" srcOrd="1" destOrd="0" parTransId="{2D9AE86C-D708-4F1E-915D-5E8F4E994F32}" sibTransId="{4F8238B8-0BA0-4485-8057-53C9D1CACBE5}"/>
    <dgm:cxn modelId="{B192D078-4CB3-4719-9DD8-181ECAA9CDA3}" type="presOf" srcId="{CA2273F5-AC60-4D4E-B0C2-7886DDC54642}" destId="{6FF22587-FCCA-4307-9665-3C2DF5FD1884}" srcOrd="0" destOrd="0" presId="urn:microsoft.com/office/officeart/2005/8/layout/radial5"/>
    <dgm:cxn modelId="{B8F70724-28F9-48CF-95BA-CE9D4501C675}" type="presOf" srcId="{B1F6256A-5ADD-4034-9E39-DD7B75E77C15}" destId="{E0A7827C-9B90-4CEC-9482-195A308A78F1}" srcOrd="0" destOrd="0" presId="urn:microsoft.com/office/officeart/2005/8/layout/radial5"/>
    <dgm:cxn modelId="{D3F622A0-17F2-45A6-A413-D867AF7E42B5}" type="presOf" srcId="{C5A962A3-2E75-443E-89B2-D6307742ABFB}" destId="{540FEA71-83CC-4B51-BC4D-233DE40A0FCB}" srcOrd="0" destOrd="0" presId="urn:microsoft.com/office/officeart/2005/8/layout/radial5"/>
    <dgm:cxn modelId="{64293436-09DB-4C93-AD15-A86BFD69A931}" srcId="{A2C2DB21-CDF8-4D0E-9084-8EF4301C3D14}" destId="{B1F6256A-5ADD-4034-9E39-DD7B75E77C15}" srcOrd="4" destOrd="0" parTransId="{1FC08E75-3EE6-4803-9FAD-BE9941BCBBB1}" sibTransId="{A6AAB9B7-07DE-44FF-9492-ACDC38E1D9C9}"/>
    <dgm:cxn modelId="{5CEB6DC0-3904-45F6-8810-8E06AADB0D77}" type="presOf" srcId="{A7C9BEF7-7ABD-464C-B2AF-E844AD2C4A7B}" destId="{638B7383-262C-4237-AC30-BF698A2008A8}" srcOrd="1" destOrd="0" presId="urn:microsoft.com/office/officeart/2005/8/layout/radial5"/>
    <dgm:cxn modelId="{719BF5B7-586E-42E5-B680-A3F49AF84BF2}" type="presOf" srcId="{C7F3F11E-41E6-42BE-AFDA-5E557C64D4A5}" destId="{14D8DEE9-A1DC-49A8-BAB7-06FB67628255}" srcOrd="0" destOrd="0" presId="urn:microsoft.com/office/officeart/2005/8/layout/radial5"/>
    <dgm:cxn modelId="{4AD84B83-3EBA-4504-B390-2A7CD4C1CFC5}" srcId="{A2C2DB21-CDF8-4D0E-9084-8EF4301C3D14}" destId="{C5A962A3-2E75-443E-89B2-D6307742ABFB}" srcOrd="3" destOrd="0" parTransId="{7BECDE2E-2247-405C-A337-B049466391C3}" sibTransId="{0CD25822-9B85-4A1E-B0C2-C20685B32B6C}"/>
    <dgm:cxn modelId="{2DA50814-3633-4931-BF37-6A313733042B}" type="presOf" srcId="{1FC08E75-3EE6-4803-9FAD-BE9941BCBBB1}" destId="{87590045-10A9-4633-A981-DDD78BD96369}" srcOrd="0" destOrd="0" presId="urn:microsoft.com/office/officeart/2005/8/layout/radial5"/>
    <dgm:cxn modelId="{8DD3F400-C804-4717-8902-C281E1A19F4A}" srcId="{CA2273F5-AC60-4D4E-B0C2-7886DDC54642}" destId="{A2C2DB21-CDF8-4D0E-9084-8EF4301C3D14}" srcOrd="0" destOrd="0" parTransId="{80B6790E-41DD-4DC4-BA68-ACB3742A410E}" sibTransId="{E28AA337-9EBD-4049-B704-85B3FD6E6405}"/>
    <dgm:cxn modelId="{8D237FEB-03E4-46DA-A9E2-18FF9FC5964E}" type="presOf" srcId="{1FC08E75-3EE6-4803-9FAD-BE9941BCBBB1}" destId="{F82FE162-38C9-4E59-AE4B-F3E7B1E994F7}" srcOrd="1" destOrd="0" presId="urn:microsoft.com/office/officeart/2005/8/layout/radial5"/>
    <dgm:cxn modelId="{88AF7147-9BB1-4F5E-9FE9-394F8A7EBAEE}" type="presOf" srcId="{2D9AE86C-D708-4F1E-915D-5E8F4E994F32}" destId="{A4414263-EFE2-456D-8E05-1338F40730B9}" srcOrd="0" destOrd="0" presId="urn:microsoft.com/office/officeart/2005/8/layout/radial5"/>
    <dgm:cxn modelId="{4FD1566C-7C8F-4D56-86DD-72386395A1DC}" type="presOf" srcId="{FA257EC2-7D28-4E65-A48E-2A7635FAA4D9}" destId="{5FBFE32A-BBE7-46E5-AFAF-4A2C2615FE2E}" srcOrd="0" destOrd="0" presId="urn:microsoft.com/office/officeart/2005/8/layout/radial5"/>
    <dgm:cxn modelId="{90D4CD9F-8F1B-46F0-B38D-C2D7D4F93CAE}" type="presOf" srcId="{F450F129-C736-40FB-B769-15B85A58E44E}" destId="{D259803A-A7FC-438F-9B0D-24529F80836E}" srcOrd="0" destOrd="0" presId="urn:microsoft.com/office/officeart/2005/8/layout/radial5"/>
    <dgm:cxn modelId="{9582DB1C-1DF9-4AAB-8110-26F60A98B9B6}" type="presParOf" srcId="{6FF22587-FCCA-4307-9665-3C2DF5FD1884}" destId="{A7AE600F-47B2-43EF-AA7D-78CF2F427472}" srcOrd="0" destOrd="0" presId="urn:microsoft.com/office/officeart/2005/8/layout/radial5"/>
    <dgm:cxn modelId="{64A9C8B9-5B29-4712-94CF-B4951F81F793}" type="presParOf" srcId="{6FF22587-FCCA-4307-9665-3C2DF5FD1884}" destId="{549DC8AF-27B7-4A82-883A-8AB957FF137B}" srcOrd="1" destOrd="0" presId="urn:microsoft.com/office/officeart/2005/8/layout/radial5"/>
    <dgm:cxn modelId="{2D2CC7B8-51CD-46DC-86D6-F2AFBCBDF913}" type="presParOf" srcId="{549DC8AF-27B7-4A82-883A-8AB957FF137B}" destId="{638B7383-262C-4237-AC30-BF698A2008A8}" srcOrd="0" destOrd="0" presId="urn:microsoft.com/office/officeart/2005/8/layout/radial5"/>
    <dgm:cxn modelId="{A06FAC8C-2B0D-4959-AF80-8D73103D7336}" type="presParOf" srcId="{6FF22587-FCCA-4307-9665-3C2DF5FD1884}" destId="{D259803A-A7FC-438F-9B0D-24529F80836E}" srcOrd="2" destOrd="0" presId="urn:microsoft.com/office/officeart/2005/8/layout/radial5"/>
    <dgm:cxn modelId="{93FD0BD6-427F-43E9-9E9E-7F2F9F102FA6}" type="presParOf" srcId="{6FF22587-FCCA-4307-9665-3C2DF5FD1884}" destId="{A4414263-EFE2-456D-8E05-1338F40730B9}" srcOrd="3" destOrd="0" presId="urn:microsoft.com/office/officeart/2005/8/layout/radial5"/>
    <dgm:cxn modelId="{536AA5A5-641A-4393-9753-5BC922B05934}" type="presParOf" srcId="{A4414263-EFE2-456D-8E05-1338F40730B9}" destId="{19C0AA4C-E76C-487D-AF64-C08CB1E024B7}" srcOrd="0" destOrd="0" presId="urn:microsoft.com/office/officeart/2005/8/layout/radial5"/>
    <dgm:cxn modelId="{561BC24F-9C1E-4224-8C06-7DD251B4CFB1}" type="presParOf" srcId="{6FF22587-FCCA-4307-9665-3C2DF5FD1884}" destId="{5FBFE32A-BBE7-46E5-AFAF-4A2C2615FE2E}" srcOrd="4" destOrd="0" presId="urn:microsoft.com/office/officeart/2005/8/layout/radial5"/>
    <dgm:cxn modelId="{91058238-6AA6-4B19-9FE8-6C9CB24E63D1}" type="presParOf" srcId="{6FF22587-FCCA-4307-9665-3C2DF5FD1884}" destId="{14D8DEE9-A1DC-49A8-BAB7-06FB67628255}" srcOrd="5" destOrd="0" presId="urn:microsoft.com/office/officeart/2005/8/layout/radial5"/>
    <dgm:cxn modelId="{D7D31798-503C-4020-AEBB-F5B298125C07}" type="presParOf" srcId="{14D8DEE9-A1DC-49A8-BAB7-06FB67628255}" destId="{A421DF02-4ECE-4077-9A8C-04C1C08545D6}" srcOrd="0" destOrd="0" presId="urn:microsoft.com/office/officeart/2005/8/layout/radial5"/>
    <dgm:cxn modelId="{DCE22271-4D08-4DFA-8923-DE8681A259D3}" type="presParOf" srcId="{6FF22587-FCCA-4307-9665-3C2DF5FD1884}" destId="{11D1D250-FF5D-4422-A59B-890F6170DB79}" srcOrd="6" destOrd="0" presId="urn:microsoft.com/office/officeart/2005/8/layout/radial5"/>
    <dgm:cxn modelId="{3ACC9CCC-2AE5-44E0-97C0-0CCFC195CCAC}" type="presParOf" srcId="{6FF22587-FCCA-4307-9665-3C2DF5FD1884}" destId="{D3DD260B-8C67-4482-99DF-1664299DA874}" srcOrd="7" destOrd="0" presId="urn:microsoft.com/office/officeart/2005/8/layout/radial5"/>
    <dgm:cxn modelId="{7712AA9B-6C5D-45A3-B3BE-404509C41366}" type="presParOf" srcId="{D3DD260B-8C67-4482-99DF-1664299DA874}" destId="{5381B3E4-C2BE-4166-B8F2-CB30BDAEE14E}" srcOrd="0" destOrd="0" presId="urn:microsoft.com/office/officeart/2005/8/layout/radial5"/>
    <dgm:cxn modelId="{95079D46-7AA0-45F7-B0B5-4A02D321C9C7}" type="presParOf" srcId="{6FF22587-FCCA-4307-9665-3C2DF5FD1884}" destId="{540FEA71-83CC-4B51-BC4D-233DE40A0FCB}" srcOrd="8" destOrd="0" presId="urn:microsoft.com/office/officeart/2005/8/layout/radial5"/>
    <dgm:cxn modelId="{2D0FFDFA-9228-497C-937A-2679FF899235}" type="presParOf" srcId="{6FF22587-FCCA-4307-9665-3C2DF5FD1884}" destId="{87590045-10A9-4633-A981-DDD78BD96369}" srcOrd="9" destOrd="0" presId="urn:microsoft.com/office/officeart/2005/8/layout/radial5"/>
    <dgm:cxn modelId="{61283E54-1D51-4C34-8E60-86B67A5BB8E7}" type="presParOf" srcId="{87590045-10A9-4633-A981-DDD78BD96369}" destId="{F82FE162-38C9-4E59-AE4B-F3E7B1E994F7}" srcOrd="0" destOrd="0" presId="urn:microsoft.com/office/officeart/2005/8/layout/radial5"/>
    <dgm:cxn modelId="{ABA8A0DD-F274-4400-8902-3437795CA0D4}" type="presParOf" srcId="{6FF22587-FCCA-4307-9665-3C2DF5FD1884}" destId="{E0A7827C-9B90-4CEC-9482-195A308A78F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EB359-0A35-4B65-8225-53B8B320F6CD}" type="doc">
      <dgm:prSet loTypeId="urn:microsoft.com/office/officeart/2005/8/layout/radial5" loCatId="relationship" qsTypeId="urn:microsoft.com/office/officeart/2005/8/quickstyle/simple3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1451454B-BAD0-4DB8-BB3F-1C72378E6AA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dirty="0" smtClean="0"/>
            <a:t>Работы</a:t>
          </a:r>
          <a:endParaRPr lang="ru-RU" sz="1800" dirty="0"/>
        </a:p>
      </dgm:t>
    </dgm:pt>
    <dgm:pt modelId="{8F870575-A8B7-462B-A3A1-E14AAE4721C0}" type="parTrans" cxnId="{50C75134-3B3A-4EA3-994E-DBF81A44916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7C85B22-6D6F-491B-9B4F-1F14A4FC2590}" type="sibTrans" cxnId="{50C75134-3B3A-4EA3-994E-DBF81A44916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19F24A2-C158-43BB-A5A3-6DBB477A396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i="1" dirty="0" smtClean="0"/>
            <a:t>Литература</a:t>
          </a:r>
          <a:endParaRPr lang="ru-RU" sz="1200" i="1" dirty="0"/>
        </a:p>
      </dgm:t>
    </dgm:pt>
    <dgm:pt modelId="{80733A9C-0929-40C9-923E-7296745D6EA2}" type="parTrans" cxnId="{6B0A29C1-99FF-48BE-AFA7-4AE7A225800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6D26FA0-8CCD-4CAC-B7C6-81FA0E5692E9}" type="sibTrans" cxnId="{6B0A29C1-99FF-48BE-AFA7-4AE7A225800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BF6E70D-B553-4489-9CF6-3DB345B9DBB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smtClean="0"/>
            <a:t>Искусство </a:t>
          </a:r>
          <a:endParaRPr lang="ru-RU" sz="1300" i="1" dirty="0"/>
        </a:p>
      </dgm:t>
    </dgm:pt>
    <dgm:pt modelId="{AE605F32-E345-42B4-943E-1D6E4BE9F6E6}" type="parTrans" cxnId="{393E138B-7973-458F-ACA4-3A8916EB7DBB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851C3792-56F1-4F25-A3ED-4511DDE4A240}" type="sibTrans" cxnId="{393E138B-7973-458F-ACA4-3A8916EB7DB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185061B-0247-4254-9185-27C0B92F1B4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Экология</a:t>
          </a:r>
          <a:endParaRPr lang="ru-RU" sz="1300" i="1" dirty="0"/>
        </a:p>
      </dgm:t>
    </dgm:pt>
    <dgm:pt modelId="{2DE44BF1-AFA3-481D-ADA0-64CE7AC5E6ED}" type="parTrans" cxnId="{F7C39CDE-03BD-4B91-ACDA-8BEDF76C4EF0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55A8ABC-D0FB-40C8-95CC-E31302858EC9}" type="sibTrans" cxnId="{F7C39CDE-03BD-4B91-ACDA-8BEDF76C4EF0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BA33392-8661-410C-A6C7-4AFF92405A3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История</a:t>
          </a:r>
          <a:endParaRPr lang="ru-RU" sz="1300" i="1" dirty="0"/>
        </a:p>
      </dgm:t>
    </dgm:pt>
    <dgm:pt modelId="{0A541B5A-D537-41C6-9FC8-AD872FBBF3C7}" type="parTrans" cxnId="{FA5168FE-62BA-4193-BA71-30EF80B04D5D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E0F7A40-592B-4A46-99D5-E29FC12F0C13}" type="sibTrans" cxnId="{FA5168FE-62BA-4193-BA71-30EF80B04D5D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FDD03AF3-11BF-4197-95DD-C00B57AA9B0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Краеведение</a:t>
          </a:r>
          <a:endParaRPr lang="ru-RU" sz="1300" i="1" dirty="0"/>
        </a:p>
      </dgm:t>
    </dgm:pt>
    <dgm:pt modelId="{C9ADF088-996C-47C2-99CF-B190FDAC9A15}" type="parTrans" cxnId="{A59D518A-A637-4929-9BD6-328FCE8E5D16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F9286DD-A60F-4ABB-81FB-8DB89CCF6F78}" type="sibTrans" cxnId="{A59D518A-A637-4929-9BD6-328FCE8E5D1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EEFCDD7-8D28-4C66-B69F-3760D4223CCB}" type="pres">
      <dgm:prSet presAssocID="{3AFEB359-0A35-4B65-8225-53B8B320F6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295946-07EF-41F5-AA30-3F6A55111B5E}" type="pres">
      <dgm:prSet presAssocID="{1451454B-BAD0-4DB8-BB3F-1C72378E6AA0}" presName="centerShape" presStyleLbl="node0" presStyleIdx="0" presStyleCnt="1"/>
      <dgm:spPr/>
      <dgm:t>
        <a:bodyPr/>
        <a:lstStyle/>
        <a:p>
          <a:endParaRPr lang="ru-RU"/>
        </a:p>
      </dgm:t>
    </dgm:pt>
    <dgm:pt modelId="{625C13A8-5080-4843-BF4D-6EBD48CFD399}" type="pres">
      <dgm:prSet presAssocID="{80733A9C-0929-40C9-923E-7296745D6EA2}" presName="parTrans" presStyleLbl="sibTrans2D1" presStyleIdx="0" presStyleCnt="5"/>
      <dgm:spPr/>
      <dgm:t>
        <a:bodyPr/>
        <a:lstStyle/>
        <a:p>
          <a:endParaRPr lang="ru-RU"/>
        </a:p>
      </dgm:t>
    </dgm:pt>
    <dgm:pt modelId="{599E8ADF-73E8-4E22-A436-35BC6C862E2E}" type="pres">
      <dgm:prSet presAssocID="{80733A9C-0929-40C9-923E-7296745D6EA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88CA00E-FA84-4445-BFEA-C64F99ED668F}" type="pres">
      <dgm:prSet presAssocID="{319F24A2-C158-43BB-A5A3-6DBB477A396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2A13-B438-4271-ACB2-C6D220CB92D3}" type="pres">
      <dgm:prSet presAssocID="{AE605F32-E345-42B4-943E-1D6E4BE9F6E6}" presName="parTrans" presStyleLbl="sibTrans2D1" presStyleIdx="1" presStyleCnt="5"/>
      <dgm:spPr/>
      <dgm:t>
        <a:bodyPr/>
        <a:lstStyle/>
        <a:p>
          <a:endParaRPr lang="ru-RU"/>
        </a:p>
      </dgm:t>
    </dgm:pt>
    <dgm:pt modelId="{3139EA9B-5BA1-47D0-BEFE-B44BC2037B48}" type="pres">
      <dgm:prSet presAssocID="{AE605F32-E345-42B4-943E-1D6E4BE9F6E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7C57A0D-37BE-4495-92F4-9B8315EB5B56}" type="pres">
      <dgm:prSet presAssocID="{BBF6E70D-B553-4489-9CF6-3DB345B9DBB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76889-7D6D-4AC9-A7E0-CA32683165CD}" type="pres">
      <dgm:prSet presAssocID="{2DE44BF1-AFA3-481D-ADA0-64CE7AC5E6ED}" presName="parTrans" presStyleLbl="sibTrans2D1" presStyleIdx="2" presStyleCnt="5"/>
      <dgm:spPr/>
      <dgm:t>
        <a:bodyPr/>
        <a:lstStyle/>
        <a:p>
          <a:endParaRPr lang="ru-RU"/>
        </a:p>
      </dgm:t>
    </dgm:pt>
    <dgm:pt modelId="{2ED4F89E-43C8-4356-80D4-A4A7B2C6294D}" type="pres">
      <dgm:prSet presAssocID="{2DE44BF1-AFA3-481D-ADA0-64CE7AC5E6E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2F64BA5-B6DF-4FA4-A17D-CB839AA93246}" type="pres">
      <dgm:prSet presAssocID="{3185061B-0247-4254-9185-27C0B92F1B4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9AFC7-E5B2-4F20-B5BD-FF405E7AFD4C}" type="pres">
      <dgm:prSet presAssocID="{C9ADF088-996C-47C2-99CF-B190FDAC9A15}" presName="parTrans" presStyleLbl="sibTrans2D1" presStyleIdx="3" presStyleCnt="5"/>
      <dgm:spPr/>
      <dgm:t>
        <a:bodyPr/>
        <a:lstStyle/>
        <a:p>
          <a:endParaRPr lang="ru-RU"/>
        </a:p>
      </dgm:t>
    </dgm:pt>
    <dgm:pt modelId="{7C4DE11A-A496-43CB-B474-659D5E93E56E}" type="pres">
      <dgm:prSet presAssocID="{C9ADF088-996C-47C2-99CF-B190FDAC9A1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8D2AE5C-F58E-4F9A-BB09-04CD1D77BEA1}" type="pres">
      <dgm:prSet presAssocID="{FDD03AF3-11BF-4197-95DD-C00B57AA9B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9C4AF-8A15-4884-8905-DABA938C1FE4}" type="pres">
      <dgm:prSet presAssocID="{0A541B5A-D537-41C6-9FC8-AD872FBBF3C7}" presName="parTrans" presStyleLbl="sibTrans2D1" presStyleIdx="4" presStyleCnt="5"/>
      <dgm:spPr/>
      <dgm:t>
        <a:bodyPr/>
        <a:lstStyle/>
        <a:p>
          <a:endParaRPr lang="ru-RU"/>
        </a:p>
      </dgm:t>
    </dgm:pt>
    <dgm:pt modelId="{182D6B50-D490-45C3-BCA4-2D2319D0FD20}" type="pres">
      <dgm:prSet presAssocID="{0A541B5A-D537-41C6-9FC8-AD872FBBF3C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F142956B-86DF-44AC-8E95-C31EDA39C550}" type="pres">
      <dgm:prSet presAssocID="{5BA33392-8661-410C-A6C7-4AFF92405A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157F4-9AD1-4CCD-8164-019D7C81DF19}" type="presOf" srcId="{3AFEB359-0A35-4B65-8225-53B8B320F6CD}" destId="{EEEFCDD7-8D28-4C66-B69F-3760D4223CCB}" srcOrd="0" destOrd="0" presId="urn:microsoft.com/office/officeart/2005/8/layout/radial5"/>
    <dgm:cxn modelId="{50C75134-3B3A-4EA3-994E-DBF81A44916A}" srcId="{3AFEB359-0A35-4B65-8225-53B8B320F6CD}" destId="{1451454B-BAD0-4DB8-BB3F-1C72378E6AA0}" srcOrd="0" destOrd="0" parTransId="{8F870575-A8B7-462B-A3A1-E14AAE4721C0}" sibTransId="{17C85B22-6D6F-491B-9B4F-1F14A4FC2590}"/>
    <dgm:cxn modelId="{FA5168FE-62BA-4193-BA71-30EF80B04D5D}" srcId="{1451454B-BAD0-4DB8-BB3F-1C72378E6AA0}" destId="{5BA33392-8661-410C-A6C7-4AFF92405A3C}" srcOrd="4" destOrd="0" parTransId="{0A541B5A-D537-41C6-9FC8-AD872FBBF3C7}" sibTransId="{EE0F7A40-592B-4A46-99D5-E29FC12F0C13}"/>
    <dgm:cxn modelId="{F7C39CDE-03BD-4B91-ACDA-8BEDF76C4EF0}" srcId="{1451454B-BAD0-4DB8-BB3F-1C72378E6AA0}" destId="{3185061B-0247-4254-9185-27C0B92F1B45}" srcOrd="2" destOrd="0" parTransId="{2DE44BF1-AFA3-481D-ADA0-64CE7AC5E6ED}" sibTransId="{255A8ABC-D0FB-40C8-95CC-E31302858EC9}"/>
    <dgm:cxn modelId="{B57A0219-CF10-4071-A2B6-9106F061B7C7}" type="presOf" srcId="{1451454B-BAD0-4DB8-BB3F-1C72378E6AA0}" destId="{56295946-07EF-41F5-AA30-3F6A55111B5E}" srcOrd="0" destOrd="0" presId="urn:microsoft.com/office/officeart/2005/8/layout/radial5"/>
    <dgm:cxn modelId="{7B82AC2C-70D4-4872-BFF7-E5B5FC382E1F}" type="presOf" srcId="{BBF6E70D-B553-4489-9CF6-3DB345B9DBBC}" destId="{E7C57A0D-37BE-4495-92F4-9B8315EB5B56}" srcOrd="0" destOrd="0" presId="urn:microsoft.com/office/officeart/2005/8/layout/radial5"/>
    <dgm:cxn modelId="{B3D472B2-81E0-4BE0-9219-6B1098D1A67D}" type="presOf" srcId="{C9ADF088-996C-47C2-99CF-B190FDAC9A15}" destId="{7C4DE11A-A496-43CB-B474-659D5E93E56E}" srcOrd="1" destOrd="0" presId="urn:microsoft.com/office/officeart/2005/8/layout/radial5"/>
    <dgm:cxn modelId="{A59D518A-A637-4929-9BD6-328FCE8E5D16}" srcId="{1451454B-BAD0-4DB8-BB3F-1C72378E6AA0}" destId="{FDD03AF3-11BF-4197-95DD-C00B57AA9B0C}" srcOrd="3" destOrd="0" parTransId="{C9ADF088-996C-47C2-99CF-B190FDAC9A15}" sibTransId="{BF9286DD-A60F-4ABB-81FB-8DB89CCF6F78}"/>
    <dgm:cxn modelId="{D506F9DA-50E5-41C6-83E2-EF6E3A155678}" type="presOf" srcId="{5BA33392-8661-410C-A6C7-4AFF92405A3C}" destId="{F142956B-86DF-44AC-8E95-C31EDA39C550}" srcOrd="0" destOrd="0" presId="urn:microsoft.com/office/officeart/2005/8/layout/radial5"/>
    <dgm:cxn modelId="{1970DE57-08AD-4392-A82F-59A29CBA1D18}" type="presOf" srcId="{C9ADF088-996C-47C2-99CF-B190FDAC9A15}" destId="{0339AFC7-E5B2-4F20-B5BD-FF405E7AFD4C}" srcOrd="0" destOrd="0" presId="urn:microsoft.com/office/officeart/2005/8/layout/radial5"/>
    <dgm:cxn modelId="{EB63BFFD-EF0A-419C-A252-1119021F08ED}" type="presOf" srcId="{2DE44BF1-AFA3-481D-ADA0-64CE7AC5E6ED}" destId="{2ED4F89E-43C8-4356-80D4-A4A7B2C6294D}" srcOrd="1" destOrd="0" presId="urn:microsoft.com/office/officeart/2005/8/layout/radial5"/>
    <dgm:cxn modelId="{393E138B-7973-458F-ACA4-3A8916EB7DBB}" srcId="{1451454B-BAD0-4DB8-BB3F-1C72378E6AA0}" destId="{BBF6E70D-B553-4489-9CF6-3DB345B9DBBC}" srcOrd="1" destOrd="0" parTransId="{AE605F32-E345-42B4-943E-1D6E4BE9F6E6}" sibTransId="{851C3792-56F1-4F25-A3ED-4511DDE4A240}"/>
    <dgm:cxn modelId="{B4FD1DCF-D6C6-4EB7-89EA-BE478934691D}" type="presOf" srcId="{0A541B5A-D537-41C6-9FC8-AD872FBBF3C7}" destId="{BAB9C4AF-8A15-4884-8905-DABA938C1FE4}" srcOrd="0" destOrd="0" presId="urn:microsoft.com/office/officeart/2005/8/layout/radial5"/>
    <dgm:cxn modelId="{5A08E636-C291-4A42-80CD-A933EF06CB1F}" type="presOf" srcId="{80733A9C-0929-40C9-923E-7296745D6EA2}" destId="{625C13A8-5080-4843-BF4D-6EBD48CFD399}" srcOrd="0" destOrd="0" presId="urn:microsoft.com/office/officeart/2005/8/layout/radial5"/>
    <dgm:cxn modelId="{B8CEB6B1-0602-4EFD-B5A1-D883F6AD7DEA}" type="presOf" srcId="{AE605F32-E345-42B4-943E-1D6E4BE9F6E6}" destId="{3139EA9B-5BA1-47D0-BEFE-B44BC2037B48}" srcOrd="1" destOrd="0" presId="urn:microsoft.com/office/officeart/2005/8/layout/radial5"/>
    <dgm:cxn modelId="{6B0A29C1-99FF-48BE-AFA7-4AE7A225800A}" srcId="{1451454B-BAD0-4DB8-BB3F-1C72378E6AA0}" destId="{319F24A2-C158-43BB-A5A3-6DBB477A3969}" srcOrd="0" destOrd="0" parTransId="{80733A9C-0929-40C9-923E-7296745D6EA2}" sibTransId="{56D26FA0-8CCD-4CAC-B7C6-81FA0E5692E9}"/>
    <dgm:cxn modelId="{303D7462-EB1C-4321-8DBE-D58285F2FC6F}" type="presOf" srcId="{3185061B-0247-4254-9185-27C0B92F1B45}" destId="{92F64BA5-B6DF-4FA4-A17D-CB839AA93246}" srcOrd="0" destOrd="0" presId="urn:microsoft.com/office/officeart/2005/8/layout/radial5"/>
    <dgm:cxn modelId="{A148FD48-5A6E-4434-A1FB-7716448B5D9F}" type="presOf" srcId="{319F24A2-C158-43BB-A5A3-6DBB477A3969}" destId="{288CA00E-FA84-4445-BFEA-C64F99ED668F}" srcOrd="0" destOrd="0" presId="urn:microsoft.com/office/officeart/2005/8/layout/radial5"/>
    <dgm:cxn modelId="{09182CDE-75C3-416B-A2ED-413AD04BD931}" type="presOf" srcId="{0A541B5A-D537-41C6-9FC8-AD872FBBF3C7}" destId="{182D6B50-D490-45C3-BCA4-2D2319D0FD20}" srcOrd="1" destOrd="0" presId="urn:microsoft.com/office/officeart/2005/8/layout/radial5"/>
    <dgm:cxn modelId="{117EB544-7990-4C47-800C-91C6C4659E81}" type="presOf" srcId="{2DE44BF1-AFA3-481D-ADA0-64CE7AC5E6ED}" destId="{16776889-7D6D-4AC9-A7E0-CA32683165CD}" srcOrd="0" destOrd="0" presId="urn:microsoft.com/office/officeart/2005/8/layout/radial5"/>
    <dgm:cxn modelId="{1C847128-FDA4-46B2-B6D0-25017A4CC19C}" type="presOf" srcId="{80733A9C-0929-40C9-923E-7296745D6EA2}" destId="{599E8ADF-73E8-4E22-A436-35BC6C862E2E}" srcOrd="1" destOrd="0" presId="urn:microsoft.com/office/officeart/2005/8/layout/radial5"/>
    <dgm:cxn modelId="{1437DEA0-A82E-4B6C-96F8-410F2707BB51}" type="presOf" srcId="{AE605F32-E345-42B4-943E-1D6E4BE9F6E6}" destId="{36952A13-B438-4271-ACB2-C6D220CB92D3}" srcOrd="0" destOrd="0" presId="urn:microsoft.com/office/officeart/2005/8/layout/radial5"/>
    <dgm:cxn modelId="{429E96E7-1E9E-44F5-8E80-9038D60D4A2A}" type="presOf" srcId="{FDD03AF3-11BF-4197-95DD-C00B57AA9B0C}" destId="{A8D2AE5C-F58E-4F9A-BB09-04CD1D77BEA1}" srcOrd="0" destOrd="0" presId="urn:microsoft.com/office/officeart/2005/8/layout/radial5"/>
    <dgm:cxn modelId="{0DFB8ED8-F368-4B37-8746-8E675098DB29}" type="presParOf" srcId="{EEEFCDD7-8D28-4C66-B69F-3760D4223CCB}" destId="{56295946-07EF-41F5-AA30-3F6A55111B5E}" srcOrd="0" destOrd="0" presId="urn:microsoft.com/office/officeart/2005/8/layout/radial5"/>
    <dgm:cxn modelId="{37513A4A-3156-420C-BDA0-68556AD7A91A}" type="presParOf" srcId="{EEEFCDD7-8D28-4C66-B69F-3760D4223CCB}" destId="{625C13A8-5080-4843-BF4D-6EBD48CFD399}" srcOrd="1" destOrd="0" presId="urn:microsoft.com/office/officeart/2005/8/layout/radial5"/>
    <dgm:cxn modelId="{BB4EA397-ED8D-4A35-82D0-71782B28D250}" type="presParOf" srcId="{625C13A8-5080-4843-BF4D-6EBD48CFD399}" destId="{599E8ADF-73E8-4E22-A436-35BC6C862E2E}" srcOrd="0" destOrd="0" presId="urn:microsoft.com/office/officeart/2005/8/layout/radial5"/>
    <dgm:cxn modelId="{EDAD6318-46DA-4D50-9AD9-B6C8FF9D1974}" type="presParOf" srcId="{EEEFCDD7-8D28-4C66-B69F-3760D4223CCB}" destId="{288CA00E-FA84-4445-BFEA-C64F99ED668F}" srcOrd="2" destOrd="0" presId="urn:microsoft.com/office/officeart/2005/8/layout/radial5"/>
    <dgm:cxn modelId="{79EA5284-F3E1-4578-82C0-9B4B280DFA28}" type="presParOf" srcId="{EEEFCDD7-8D28-4C66-B69F-3760D4223CCB}" destId="{36952A13-B438-4271-ACB2-C6D220CB92D3}" srcOrd="3" destOrd="0" presId="urn:microsoft.com/office/officeart/2005/8/layout/radial5"/>
    <dgm:cxn modelId="{12CD65DB-2BA6-4472-BF53-F59B9170E70B}" type="presParOf" srcId="{36952A13-B438-4271-ACB2-C6D220CB92D3}" destId="{3139EA9B-5BA1-47D0-BEFE-B44BC2037B48}" srcOrd="0" destOrd="0" presId="urn:microsoft.com/office/officeart/2005/8/layout/radial5"/>
    <dgm:cxn modelId="{38578F45-5C33-43F2-9C17-235FFBA8D19C}" type="presParOf" srcId="{EEEFCDD7-8D28-4C66-B69F-3760D4223CCB}" destId="{E7C57A0D-37BE-4495-92F4-9B8315EB5B56}" srcOrd="4" destOrd="0" presId="urn:microsoft.com/office/officeart/2005/8/layout/radial5"/>
    <dgm:cxn modelId="{CA42A587-8519-4410-8B3F-5CBBC37667C2}" type="presParOf" srcId="{EEEFCDD7-8D28-4C66-B69F-3760D4223CCB}" destId="{16776889-7D6D-4AC9-A7E0-CA32683165CD}" srcOrd="5" destOrd="0" presId="urn:microsoft.com/office/officeart/2005/8/layout/radial5"/>
    <dgm:cxn modelId="{9627ADCE-2663-452D-A420-FD8BBD7CB7AC}" type="presParOf" srcId="{16776889-7D6D-4AC9-A7E0-CA32683165CD}" destId="{2ED4F89E-43C8-4356-80D4-A4A7B2C6294D}" srcOrd="0" destOrd="0" presId="urn:microsoft.com/office/officeart/2005/8/layout/radial5"/>
    <dgm:cxn modelId="{251BE7DD-6A21-4986-9DD0-BB0156929B5E}" type="presParOf" srcId="{EEEFCDD7-8D28-4C66-B69F-3760D4223CCB}" destId="{92F64BA5-B6DF-4FA4-A17D-CB839AA93246}" srcOrd="6" destOrd="0" presId="urn:microsoft.com/office/officeart/2005/8/layout/radial5"/>
    <dgm:cxn modelId="{EF9BBEE1-B501-435B-AA22-D9C4F887C2B4}" type="presParOf" srcId="{EEEFCDD7-8D28-4C66-B69F-3760D4223CCB}" destId="{0339AFC7-E5B2-4F20-B5BD-FF405E7AFD4C}" srcOrd="7" destOrd="0" presId="urn:microsoft.com/office/officeart/2005/8/layout/radial5"/>
    <dgm:cxn modelId="{879EFE75-BBBA-4797-824F-0B2E9B2188FF}" type="presParOf" srcId="{0339AFC7-E5B2-4F20-B5BD-FF405E7AFD4C}" destId="{7C4DE11A-A496-43CB-B474-659D5E93E56E}" srcOrd="0" destOrd="0" presId="urn:microsoft.com/office/officeart/2005/8/layout/radial5"/>
    <dgm:cxn modelId="{875781E7-383D-45DB-AD2E-54DBBF3E6755}" type="presParOf" srcId="{EEEFCDD7-8D28-4C66-B69F-3760D4223CCB}" destId="{A8D2AE5C-F58E-4F9A-BB09-04CD1D77BEA1}" srcOrd="8" destOrd="0" presId="urn:microsoft.com/office/officeart/2005/8/layout/radial5"/>
    <dgm:cxn modelId="{52AD38CD-03A1-46DC-9564-2946A7DC6C9A}" type="presParOf" srcId="{EEEFCDD7-8D28-4C66-B69F-3760D4223CCB}" destId="{BAB9C4AF-8A15-4884-8905-DABA938C1FE4}" srcOrd="9" destOrd="0" presId="urn:microsoft.com/office/officeart/2005/8/layout/radial5"/>
    <dgm:cxn modelId="{BD58F818-1F90-478D-B3BC-2BAEDC8AC949}" type="presParOf" srcId="{BAB9C4AF-8A15-4884-8905-DABA938C1FE4}" destId="{182D6B50-D490-45C3-BCA4-2D2319D0FD20}" srcOrd="0" destOrd="0" presId="urn:microsoft.com/office/officeart/2005/8/layout/radial5"/>
    <dgm:cxn modelId="{6EBDB12A-C531-4206-8080-6DA57A2021CF}" type="presParOf" srcId="{EEEFCDD7-8D28-4C66-B69F-3760D4223CCB}" destId="{F142956B-86DF-44AC-8E95-C31EDA39C55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EB359-0A35-4B65-8225-53B8B320F6CD}" type="doc">
      <dgm:prSet loTypeId="urn:microsoft.com/office/officeart/2005/8/layout/radial5" loCatId="relationship" qsTypeId="urn:microsoft.com/office/officeart/2005/8/quickstyle/simple3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1451454B-BAD0-4DB8-BB3F-1C72378E6AA0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800" dirty="0" smtClean="0"/>
            <a:t>Работы</a:t>
          </a:r>
          <a:endParaRPr lang="ru-RU" sz="1800" dirty="0"/>
        </a:p>
      </dgm:t>
    </dgm:pt>
    <dgm:pt modelId="{8F870575-A8B7-462B-A3A1-E14AAE4721C0}" type="parTrans" cxnId="{50C75134-3B3A-4EA3-994E-DBF81A44916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17C85B22-6D6F-491B-9B4F-1F14A4FC2590}" type="sibTrans" cxnId="{50C75134-3B3A-4EA3-994E-DBF81A44916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19F24A2-C158-43BB-A5A3-6DBB477A3969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География</a:t>
          </a:r>
          <a:endParaRPr lang="ru-RU" sz="1300" i="1" dirty="0"/>
        </a:p>
      </dgm:t>
    </dgm:pt>
    <dgm:pt modelId="{80733A9C-0929-40C9-923E-7296745D6EA2}" type="parTrans" cxnId="{6B0A29C1-99FF-48BE-AFA7-4AE7A225800A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6D26FA0-8CCD-4CAC-B7C6-81FA0E5692E9}" type="sibTrans" cxnId="{6B0A29C1-99FF-48BE-AFA7-4AE7A225800A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BF6E70D-B553-4489-9CF6-3DB345B9DBB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Экология </a:t>
          </a:r>
          <a:endParaRPr lang="ru-RU" sz="1300" i="1" dirty="0"/>
        </a:p>
      </dgm:t>
    </dgm:pt>
    <dgm:pt modelId="{AE605F32-E345-42B4-943E-1D6E4BE9F6E6}" type="parTrans" cxnId="{393E138B-7973-458F-ACA4-3A8916EB7DBB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851C3792-56F1-4F25-A3ED-4511DDE4A240}" type="sibTrans" cxnId="{393E138B-7973-458F-ACA4-3A8916EB7DBB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3185061B-0247-4254-9185-27C0B92F1B45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Социология</a:t>
          </a:r>
          <a:endParaRPr lang="ru-RU" sz="1300" i="1" dirty="0"/>
        </a:p>
      </dgm:t>
    </dgm:pt>
    <dgm:pt modelId="{2DE44BF1-AFA3-481D-ADA0-64CE7AC5E6ED}" type="parTrans" cxnId="{F7C39CDE-03BD-4B91-ACDA-8BEDF76C4EF0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255A8ABC-D0FB-40C8-95CC-E31302858EC9}" type="sibTrans" cxnId="{F7C39CDE-03BD-4B91-ACDA-8BEDF76C4EF0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5BA33392-8661-410C-A6C7-4AFF92405A3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200" i="1" dirty="0" smtClean="0"/>
            <a:t>История литературы</a:t>
          </a:r>
          <a:endParaRPr lang="ru-RU" sz="1200" i="1" dirty="0"/>
        </a:p>
      </dgm:t>
    </dgm:pt>
    <dgm:pt modelId="{0A541B5A-D537-41C6-9FC8-AD872FBBF3C7}" type="parTrans" cxnId="{FA5168FE-62BA-4193-BA71-30EF80B04D5D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E0F7A40-592B-4A46-99D5-E29FC12F0C13}" type="sibTrans" cxnId="{FA5168FE-62BA-4193-BA71-30EF80B04D5D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FDD03AF3-11BF-4197-95DD-C00B57AA9B0C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300" i="1" dirty="0" smtClean="0"/>
            <a:t>Биология</a:t>
          </a:r>
          <a:endParaRPr lang="ru-RU" sz="1300" i="1" dirty="0"/>
        </a:p>
      </dgm:t>
    </dgm:pt>
    <dgm:pt modelId="{C9ADF088-996C-47C2-99CF-B190FDAC9A15}" type="parTrans" cxnId="{A59D518A-A637-4929-9BD6-328FCE8E5D16}">
      <dgm:prSet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BF9286DD-A60F-4ABB-81FB-8DB89CCF6F78}" type="sibTrans" cxnId="{A59D518A-A637-4929-9BD6-328FCE8E5D16}">
      <dgm:prSet/>
      <dgm:spPr/>
      <dgm:t>
        <a:bodyPr/>
        <a:lstStyle/>
        <a:p>
          <a:endParaRPr lang="ru-RU" sz="1400">
            <a:solidFill>
              <a:schemeClr val="tx1"/>
            </a:solidFill>
          </a:endParaRPr>
        </a:p>
      </dgm:t>
    </dgm:pt>
    <dgm:pt modelId="{EEEFCDD7-8D28-4C66-B69F-3760D4223CCB}" type="pres">
      <dgm:prSet presAssocID="{3AFEB359-0A35-4B65-8225-53B8B320F6C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295946-07EF-41F5-AA30-3F6A55111B5E}" type="pres">
      <dgm:prSet presAssocID="{1451454B-BAD0-4DB8-BB3F-1C72378E6AA0}" presName="centerShape" presStyleLbl="node0" presStyleIdx="0" presStyleCnt="1"/>
      <dgm:spPr/>
      <dgm:t>
        <a:bodyPr/>
        <a:lstStyle/>
        <a:p>
          <a:endParaRPr lang="ru-RU"/>
        </a:p>
      </dgm:t>
    </dgm:pt>
    <dgm:pt modelId="{625C13A8-5080-4843-BF4D-6EBD48CFD399}" type="pres">
      <dgm:prSet presAssocID="{80733A9C-0929-40C9-923E-7296745D6EA2}" presName="parTrans" presStyleLbl="sibTrans2D1" presStyleIdx="0" presStyleCnt="5"/>
      <dgm:spPr/>
      <dgm:t>
        <a:bodyPr/>
        <a:lstStyle/>
        <a:p>
          <a:endParaRPr lang="ru-RU"/>
        </a:p>
      </dgm:t>
    </dgm:pt>
    <dgm:pt modelId="{599E8ADF-73E8-4E22-A436-35BC6C862E2E}" type="pres">
      <dgm:prSet presAssocID="{80733A9C-0929-40C9-923E-7296745D6EA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288CA00E-FA84-4445-BFEA-C64F99ED668F}" type="pres">
      <dgm:prSet presAssocID="{319F24A2-C158-43BB-A5A3-6DBB477A396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2A13-B438-4271-ACB2-C6D220CB92D3}" type="pres">
      <dgm:prSet presAssocID="{AE605F32-E345-42B4-943E-1D6E4BE9F6E6}" presName="parTrans" presStyleLbl="sibTrans2D1" presStyleIdx="1" presStyleCnt="5"/>
      <dgm:spPr/>
      <dgm:t>
        <a:bodyPr/>
        <a:lstStyle/>
        <a:p>
          <a:endParaRPr lang="ru-RU"/>
        </a:p>
      </dgm:t>
    </dgm:pt>
    <dgm:pt modelId="{3139EA9B-5BA1-47D0-BEFE-B44BC2037B48}" type="pres">
      <dgm:prSet presAssocID="{AE605F32-E345-42B4-943E-1D6E4BE9F6E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E7C57A0D-37BE-4495-92F4-9B8315EB5B56}" type="pres">
      <dgm:prSet presAssocID="{BBF6E70D-B553-4489-9CF6-3DB345B9DBB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76889-7D6D-4AC9-A7E0-CA32683165CD}" type="pres">
      <dgm:prSet presAssocID="{2DE44BF1-AFA3-481D-ADA0-64CE7AC5E6ED}" presName="parTrans" presStyleLbl="sibTrans2D1" presStyleIdx="2" presStyleCnt="5"/>
      <dgm:spPr/>
      <dgm:t>
        <a:bodyPr/>
        <a:lstStyle/>
        <a:p>
          <a:endParaRPr lang="ru-RU"/>
        </a:p>
      </dgm:t>
    </dgm:pt>
    <dgm:pt modelId="{2ED4F89E-43C8-4356-80D4-A4A7B2C6294D}" type="pres">
      <dgm:prSet presAssocID="{2DE44BF1-AFA3-481D-ADA0-64CE7AC5E6ED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2F64BA5-B6DF-4FA4-A17D-CB839AA93246}" type="pres">
      <dgm:prSet presAssocID="{3185061B-0247-4254-9185-27C0B92F1B4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9AFC7-E5B2-4F20-B5BD-FF405E7AFD4C}" type="pres">
      <dgm:prSet presAssocID="{C9ADF088-996C-47C2-99CF-B190FDAC9A15}" presName="parTrans" presStyleLbl="sibTrans2D1" presStyleIdx="3" presStyleCnt="5"/>
      <dgm:spPr/>
      <dgm:t>
        <a:bodyPr/>
        <a:lstStyle/>
        <a:p>
          <a:endParaRPr lang="ru-RU"/>
        </a:p>
      </dgm:t>
    </dgm:pt>
    <dgm:pt modelId="{7C4DE11A-A496-43CB-B474-659D5E93E56E}" type="pres">
      <dgm:prSet presAssocID="{C9ADF088-996C-47C2-99CF-B190FDAC9A15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A8D2AE5C-F58E-4F9A-BB09-04CD1D77BEA1}" type="pres">
      <dgm:prSet presAssocID="{FDD03AF3-11BF-4197-95DD-C00B57AA9B0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9C4AF-8A15-4884-8905-DABA938C1FE4}" type="pres">
      <dgm:prSet presAssocID="{0A541B5A-D537-41C6-9FC8-AD872FBBF3C7}" presName="parTrans" presStyleLbl="sibTrans2D1" presStyleIdx="4" presStyleCnt="5"/>
      <dgm:spPr/>
      <dgm:t>
        <a:bodyPr/>
        <a:lstStyle/>
        <a:p>
          <a:endParaRPr lang="ru-RU"/>
        </a:p>
      </dgm:t>
    </dgm:pt>
    <dgm:pt modelId="{182D6B50-D490-45C3-BCA4-2D2319D0FD20}" type="pres">
      <dgm:prSet presAssocID="{0A541B5A-D537-41C6-9FC8-AD872FBBF3C7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F142956B-86DF-44AC-8E95-C31EDA39C550}" type="pres">
      <dgm:prSet presAssocID="{5BA33392-8661-410C-A6C7-4AFF92405A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70FB1F-22CF-447A-BD7F-2547B86FDF5E}" type="presOf" srcId="{C9ADF088-996C-47C2-99CF-B190FDAC9A15}" destId="{7C4DE11A-A496-43CB-B474-659D5E93E56E}" srcOrd="1" destOrd="0" presId="urn:microsoft.com/office/officeart/2005/8/layout/radial5"/>
    <dgm:cxn modelId="{393E138B-7973-458F-ACA4-3A8916EB7DBB}" srcId="{1451454B-BAD0-4DB8-BB3F-1C72378E6AA0}" destId="{BBF6E70D-B553-4489-9CF6-3DB345B9DBBC}" srcOrd="1" destOrd="0" parTransId="{AE605F32-E345-42B4-943E-1D6E4BE9F6E6}" sibTransId="{851C3792-56F1-4F25-A3ED-4511DDE4A240}"/>
    <dgm:cxn modelId="{48EAE34B-9FE6-43F7-9D3A-5E52F8732C59}" type="presOf" srcId="{5BA33392-8661-410C-A6C7-4AFF92405A3C}" destId="{F142956B-86DF-44AC-8E95-C31EDA39C550}" srcOrd="0" destOrd="0" presId="urn:microsoft.com/office/officeart/2005/8/layout/radial5"/>
    <dgm:cxn modelId="{6B0A29C1-99FF-48BE-AFA7-4AE7A225800A}" srcId="{1451454B-BAD0-4DB8-BB3F-1C72378E6AA0}" destId="{319F24A2-C158-43BB-A5A3-6DBB477A3969}" srcOrd="0" destOrd="0" parTransId="{80733A9C-0929-40C9-923E-7296745D6EA2}" sibTransId="{56D26FA0-8CCD-4CAC-B7C6-81FA0E5692E9}"/>
    <dgm:cxn modelId="{C6A5FFFD-A298-420E-B59A-2BADB799FCA2}" type="presOf" srcId="{AE605F32-E345-42B4-943E-1D6E4BE9F6E6}" destId="{3139EA9B-5BA1-47D0-BEFE-B44BC2037B48}" srcOrd="1" destOrd="0" presId="urn:microsoft.com/office/officeart/2005/8/layout/radial5"/>
    <dgm:cxn modelId="{FA5168FE-62BA-4193-BA71-30EF80B04D5D}" srcId="{1451454B-BAD0-4DB8-BB3F-1C72378E6AA0}" destId="{5BA33392-8661-410C-A6C7-4AFF92405A3C}" srcOrd="4" destOrd="0" parTransId="{0A541B5A-D537-41C6-9FC8-AD872FBBF3C7}" sibTransId="{EE0F7A40-592B-4A46-99D5-E29FC12F0C13}"/>
    <dgm:cxn modelId="{A59D518A-A637-4929-9BD6-328FCE8E5D16}" srcId="{1451454B-BAD0-4DB8-BB3F-1C72378E6AA0}" destId="{FDD03AF3-11BF-4197-95DD-C00B57AA9B0C}" srcOrd="3" destOrd="0" parTransId="{C9ADF088-996C-47C2-99CF-B190FDAC9A15}" sibTransId="{BF9286DD-A60F-4ABB-81FB-8DB89CCF6F78}"/>
    <dgm:cxn modelId="{7B4C172D-18D5-4022-9D52-B4065DA8C460}" type="presOf" srcId="{AE605F32-E345-42B4-943E-1D6E4BE9F6E6}" destId="{36952A13-B438-4271-ACB2-C6D220CB92D3}" srcOrd="0" destOrd="0" presId="urn:microsoft.com/office/officeart/2005/8/layout/radial5"/>
    <dgm:cxn modelId="{F7C39CDE-03BD-4B91-ACDA-8BEDF76C4EF0}" srcId="{1451454B-BAD0-4DB8-BB3F-1C72378E6AA0}" destId="{3185061B-0247-4254-9185-27C0B92F1B45}" srcOrd="2" destOrd="0" parTransId="{2DE44BF1-AFA3-481D-ADA0-64CE7AC5E6ED}" sibTransId="{255A8ABC-D0FB-40C8-95CC-E31302858EC9}"/>
    <dgm:cxn modelId="{7C8794FC-81E7-4149-964E-B457D017A120}" type="presOf" srcId="{80733A9C-0929-40C9-923E-7296745D6EA2}" destId="{599E8ADF-73E8-4E22-A436-35BC6C862E2E}" srcOrd="1" destOrd="0" presId="urn:microsoft.com/office/officeart/2005/8/layout/radial5"/>
    <dgm:cxn modelId="{D6C8D54A-32FE-418E-98A0-4D25331BE76C}" type="presOf" srcId="{3185061B-0247-4254-9185-27C0B92F1B45}" destId="{92F64BA5-B6DF-4FA4-A17D-CB839AA93246}" srcOrd="0" destOrd="0" presId="urn:microsoft.com/office/officeart/2005/8/layout/radial5"/>
    <dgm:cxn modelId="{2BAFA6F3-7916-4F15-8F0C-06413FCD4D31}" type="presOf" srcId="{0A541B5A-D537-41C6-9FC8-AD872FBBF3C7}" destId="{BAB9C4AF-8A15-4884-8905-DABA938C1FE4}" srcOrd="0" destOrd="0" presId="urn:microsoft.com/office/officeart/2005/8/layout/radial5"/>
    <dgm:cxn modelId="{00319562-5B98-4C2D-8CD4-FE0A873C9305}" type="presOf" srcId="{BBF6E70D-B553-4489-9CF6-3DB345B9DBBC}" destId="{E7C57A0D-37BE-4495-92F4-9B8315EB5B56}" srcOrd="0" destOrd="0" presId="urn:microsoft.com/office/officeart/2005/8/layout/radial5"/>
    <dgm:cxn modelId="{59DBE146-FE70-4F38-AE88-6B7A519930A5}" type="presOf" srcId="{0A541B5A-D537-41C6-9FC8-AD872FBBF3C7}" destId="{182D6B50-D490-45C3-BCA4-2D2319D0FD20}" srcOrd="1" destOrd="0" presId="urn:microsoft.com/office/officeart/2005/8/layout/radial5"/>
    <dgm:cxn modelId="{A18B4833-5B02-41E8-AA65-47B7FED655E7}" type="presOf" srcId="{80733A9C-0929-40C9-923E-7296745D6EA2}" destId="{625C13A8-5080-4843-BF4D-6EBD48CFD399}" srcOrd="0" destOrd="0" presId="urn:microsoft.com/office/officeart/2005/8/layout/radial5"/>
    <dgm:cxn modelId="{FC9F89DA-D8C7-4AB5-AB5B-FE4D7ECF3187}" type="presOf" srcId="{3AFEB359-0A35-4B65-8225-53B8B320F6CD}" destId="{EEEFCDD7-8D28-4C66-B69F-3760D4223CCB}" srcOrd="0" destOrd="0" presId="urn:microsoft.com/office/officeart/2005/8/layout/radial5"/>
    <dgm:cxn modelId="{1B9DAE26-706A-422C-834E-40FD284C74ED}" type="presOf" srcId="{319F24A2-C158-43BB-A5A3-6DBB477A3969}" destId="{288CA00E-FA84-4445-BFEA-C64F99ED668F}" srcOrd="0" destOrd="0" presId="urn:microsoft.com/office/officeart/2005/8/layout/radial5"/>
    <dgm:cxn modelId="{E15E6045-CB28-4256-9714-89AB7928B5B9}" type="presOf" srcId="{2DE44BF1-AFA3-481D-ADA0-64CE7AC5E6ED}" destId="{2ED4F89E-43C8-4356-80D4-A4A7B2C6294D}" srcOrd="1" destOrd="0" presId="urn:microsoft.com/office/officeart/2005/8/layout/radial5"/>
    <dgm:cxn modelId="{3B832D60-4339-4C6D-BD96-930AA6485B73}" type="presOf" srcId="{1451454B-BAD0-4DB8-BB3F-1C72378E6AA0}" destId="{56295946-07EF-41F5-AA30-3F6A55111B5E}" srcOrd="0" destOrd="0" presId="urn:microsoft.com/office/officeart/2005/8/layout/radial5"/>
    <dgm:cxn modelId="{7CF5C93D-59DE-4AB1-83A7-99BFC0C45D2F}" type="presOf" srcId="{2DE44BF1-AFA3-481D-ADA0-64CE7AC5E6ED}" destId="{16776889-7D6D-4AC9-A7E0-CA32683165CD}" srcOrd="0" destOrd="0" presId="urn:microsoft.com/office/officeart/2005/8/layout/radial5"/>
    <dgm:cxn modelId="{C7AC03FE-EB14-4B20-9A0A-521E6E66F0C3}" type="presOf" srcId="{C9ADF088-996C-47C2-99CF-B190FDAC9A15}" destId="{0339AFC7-E5B2-4F20-B5BD-FF405E7AFD4C}" srcOrd="0" destOrd="0" presId="urn:microsoft.com/office/officeart/2005/8/layout/radial5"/>
    <dgm:cxn modelId="{D96895D9-1DAC-4014-BE76-7A64B7A6663C}" type="presOf" srcId="{FDD03AF3-11BF-4197-95DD-C00B57AA9B0C}" destId="{A8D2AE5C-F58E-4F9A-BB09-04CD1D77BEA1}" srcOrd="0" destOrd="0" presId="urn:microsoft.com/office/officeart/2005/8/layout/radial5"/>
    <dgm:cxn modelId="{50C75134-3B3A-4EA3-994E-DBF81A44916A}" srcId="{3AFEB359-0A35-4B65-8225-53B8B320F6CD}" destId="{1451454B-BAD0-4DB8-BB3F-1C72378E6AA0}" srcOrd="0" destOrd="0" parTransId="{8F870575-A8B7-462B-A3A1-E14AAE4721C0}" sibTransId="{17C85B22-6D6F-491B-9B4F-1F14A4FC2590}"/>
    <dgm:cxn modelId="{D142E454-A960-4B76-AE81-5FE690F0AF36}" type="presParOf" srcId="{EEEFCDD7-8D28-4C66-B69F-3760D4223CCB}" destId="{56295946-07EF-41F5-AA30-3F6A55111B5E}" srcOrd="0" destOrd="0" presId="urn:microsoft.com/office/officeart/2005/8/layout/radial5"/>
    <dgm:cxn modelId="{EDA36D09-4B47-4798-9189-BB1B5D7DCA1D}" type="presParOf" srcId="{EEEFCDD7-8D28-4C66-B69F-3760D4223CCB}" destId="{625C13A8-5080-4843-BF4D-6EBD48CFD399}" srcOrd="1" destOrd="0" presId="urn:microsoft.com/office/officeart/2005/8/layout/radial5"/>
    <dgm:cxn modelId="{65E984FF-3DD0-4A5B-AD49-873CEF96DD03}" type="presParOf" srcId="{625C13A8-5080-4843-BF4D-6EBD48CFD399}" destId="{599E8ADF-73E8-4E22-A436-35BC6C862E2E}" srcOrd="0" destOrd="0" presId="urn:microsoft.com/office/officeart/2005/8/layout/radial5"/>
    <dgm:cxn modelId="{5C2162DE-2D38-4046-88CF-729C7E0D4702}" type="presParOf" srcId="{EEEFCDD7-8D28-4C66-B69F-3760D4223CCB}" destId="{288CA00E-FA84-4445-BFEA-C64F99ED668F}" srcOrd="2" destOrd="0" presId="urn:microsoft.com/office/officeart/2005/8/layout/radial5"/>
    <dgm:cxn modelId="{503AE1E9-DCB7-4D41-8937-12D2E4563C64}" type="presParOf" srcId="{EEEFCDD7-8D28-4C66-B69F-3760D4223CCB}" destId="{36952A13-B438-4271-ACB2-C6D220CB92D3}" srcOrd="3" destOrd="0" presId="urn:microsoft.com/office/officeart/2005/8/layout/radial5"/>
    <dgm:cxn modelId="{98C91C64-514D-4195-B1DA-A6FF130F1F21}" type="presParOf" srcId="{36952A13-B438-4271-ACB2-C6D220CB92D3}" destId="{3139EA9B-5BA1-47D0-BEFE-B44BC2037B48}" srcOrd="0" destOrd="0" presId="urn:microsoft.com/office/officeart/2005/8/layout/radial5"/>
    <dgm:cxn modelId="{55840B25-9BDD-4748-ACD8-E70B5FB10F0B}" type="presParOf" srcId="{EEEFCDD7-8D28-4C66-B69F-3760D4223CCB}" destId="{E7C57A0D-37BE-4495-92F4-9B8315EB5B56}" srcOrd="4" destOrd="0" presId="urn:microsoft.com/office/officeart/2005/8/layout/radial5"/>
    <dgm:cxn modelId="{9A2EE942-F1A4-4BA6-BB00-A0977FC1AE68}" type="presParOf" srcId="{EEEFCDD7-8D28-4C66-B69F-3760D4223CCB}" destId="{16776889-7D6D-4AC9-A7E0-CA32683165CD}" srcOrd="5" destOrd="0" presId="urn:microsoft.com/office/officeart/2005/8/layout/radial5"/>
    <dgm:cxn modelId="{8DF2B73D-D24F-40A4-B962-BCBAA64ED076}" type="presParOf" srcId="{16776889-7D6D-4AC9-A7E0-CA32683165CD}" destId="{2ED4F89E-43C8-4356-80D4-A4A7B2C6294D}" srcOrd="0" destOrd="0" presId="urn:microsoft.com/office/officeart/2005/8/layout/radial5"/>
    <dgm:cxn modelId="{7933E1FF-4F56-4024-8B82-42FF8A6B2C87}" type="presParOf" srcId="{EEEFCDD7-8D28-4C66-B69F-3760D4223CCB}" destId="{92F64BA5-B6DF-4FA4-A17D-CB839AA93246}" srcOrd="6" destOrd="0" presId="urn:microsoft.com/office/officeart/2005/8/layout/radial5"/>
    <dgm:cxn modelId="{E67FBD97-1004-4591-82B6-0AF5DA0659FA}" type="presParOf" srcId="{EEEFCDD7-8D28-4C66-B69F-3760D4223CCB}" destId="{0339AFC7-E5B2-4F20-B5BD-FF405E7AFD4C}" srcOrd="7" destOrd="0" presId="urn:microsoft.com/office/officeart/2005/8/layout/radial5"/>
    <dgm:cxn modelId="{FD09779E-C2F4-45E8-9AD5-820B6B6D68AC}" type="presParOf" srcId="{0339AFC7-E5B2-4F20-B5BD-FF405E7AFD4C}" destId="{7C4DE11A-A496-43CB-B474-659D5E93E56E}" srcOrd="0" destOrd="0" presId="urn:microsoft.com/office/officeart/2005/8/layout/radial5"/>
    <dgm:cxn modelId="{A0138A98-A61C-45D9-BEF9-C20D84A1C390}" type="presParOf" srcId="{EEEFCDD7-8D28-4C66-B69F-3760D4223CCB}" destId="{A8D2AE5C-F58E-4F9A-BB09-04CD1D77BEA1}" srcOrd="8" destOrd="0" presId="urn:microsoft.com/office/officeart/2005/8/layout/radial5"/>
    <dgm:cxn modelId="{035A8B09-8B50-429F-8C15-1F87DC0DE2A6}" type="presParOf" srcId="{EEEFCDD7-8D28-4C66-B69F-3760D4223CCB}" destId="{BAB9C4AF-8A15-4884-8905-DABA938C1FE4}" srcOrd="9" destOrd="0" presId="urn:microsoft.com/office/officeart/2005/8/layout/radial5"/>
    <dgm:cxn modelId="{0C4AA2D5-929E-4D80-84C1-6D706C31563C}" type="presParOf" srcId="{BAB9C4AF-8A15-4884-8905-DABA938C1FE4}" destId="{182D6B50-D490-45C3-BCA4-2D2319D0FD20}" srcOrd="0" destOrd="0" presId="urn:microsoft.com/office/officeart/2005/8/layout/radial5"/>
    <dgm:cxn modelId="{E7023D5E-0ABD-4A73-8B66-E33F03977B78}" type="presParOf" srcId="{EEEFCDD7-8D28-4C66-B69F-3760D4223CCB}" destId="{F142956B-86DF-44AC-8E95-C31EDA39C550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E600F-47B2-43EF-AA7D-78CF2F427472}">
      <dsp:nvSpPr>
        <dsp:cNvPr id="0" name=""/>
        <dsp:cNvSpPr/>
      </dsp:nvSpPr>
      <dsp:spPr>
        <a:xfrm>
          <a:off x="3028520" y="2312896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Научно-практическая конференция «Шаг в будущее» (основана в 1999 г.)</a:t>
          </a:r>
          <a:endParaRPr lang="ru-RU" sz="1400" kern="1200" dirty="0"/>
        </a:p>
      </dsp:txBody>
      <dsp:txXfrm>
        <a:off x="3269837" y="2554213"/>
        <a:ext cx="1165181" cy="1165181"/>
      </dsp:txXfrm>
    </dsp:sp>
    <dsp:sp modelId="{549DC8AF-27B7-4A82-883A-8AB957FF137B}">
      <dsp:nvSpPr>
        <dsp:cNvPr id="0" name=""/>
        <dsp:cNvSpPr/>
      </dsp:nvSpPr>
      <dsp:spPr>
        <a:xfrm rot="16200000">
          <a:off x="3677239" y="1712139"/>
          <a:ext cx="350377" cy="5602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729796" y="1876747"/>
        <a:ext cx="245264" cy="336155"/>
      </dsp:txXfrm>
    </dsp:sp>
    <dsp:sp modelId="{D259803A-A7FC-438F-9B0D-24529F80836E}">
      <dsp:nvSpPr>
        <dsp:cNvPr id="0" name=""/>
        <dsp:cNvSpPr/>
      </dsp:nvSpPr>
      <dsp:spPr>
        <a:xfrm>
          <a:off x="3028520" y="3991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2000 – 2001 гг.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9 работ</a:t>
          </a:r>
          <a:endParaRPr lang="ru-RU" sz="2000" i="1" kern="1200" dirty="0"/>
        </a:p>
      </dsp:txBody>
      <dsp:txXfrm>
        <a:off x="3269837" y="245308"/>
        <a:ext cx="1165181" cy="1165181"/>
      </dsp:txXfrm>
    </dsp:sp>
    <dsp:sp modelId="{A4414263-EFE2-456D-8E05-1338F40730B9}">
      <dsp:nvSpPr>
        <dsp:cNvPr id="0" name=""/>
        <dsp:cNvSpPr/>
      </dsp:nvSpPr>
      <dsp:spPr>
        <a:xfrm rot="20520000">
          <a:off x="4765758" y="2502994"/>
          <a:ext cx="350377" cy="5602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768330" y="2631286"/>
        <a:ext cx="245264" cy="336155"/>
      </dsp:txXfrm>
    </dsp:sp>
    <dsp:sp modelId="{5FBFE32A-BBE7-46E5-AFAF-4A2C2615FE2E}">
      <dsp:nvSpPr>
        <dsp:cNvPr id="0" name=""/>
        <dsp:cNvSpPr/>
      </dsp:nvSpPr>
      <dsp:spPr>
        <a:xfrm>
          <a:off x="5224419" y="1599405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2001 – 2002 гг.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7 работ</a:t>
          </a:r>
          <a:endParaRPr lang="ru-RU" sz="2000" i="1" kern="1200" dirty="0"/>
        </a:p>
      </dsp:txBody>
      <dsp:txXfrm>
        <a:off x="5465736" y="1840722"/>
        <a:ext cx="1165181" cy="1165181"/>
      </dsp:txXfrm>
    </dsp:sp>
    <dsp:sp modelId="{14D8DEE9-A1DC-49A8-BAB7-06FB67628255}">
      <dsp:nvSpPr>
        <dsp:cNvPr id="0" name=""/>
        <dsp:cNvSpPr/>
      </dsp:nvSpPr>
      <dsp:spPr>
        <a:xfrm rot="3240000">
          <a:off x="4349980" y="3782625"/>
          <a:ext cx="350377" cy="5602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371645" y="3852157"/>
        <a:ext cx="245264" cy="336155"/>
      </dsp:txXfrm>
    </dsp:sp>
    <dsp:sp modelId="{11D1D250-FF5D-4422-A59B-890F6170DB79}">
      <dsp:nvSpPr>
        <dsp:cNvPr id="0" name=""/>
        <dsp:cNvSpPr/>
      </dsp:nvSpPr>
      <dsp:spPr>
        <a:xfrm>
          <a:off x="4385660" y="4180840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2002 – 2003 гг.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3 работы</a:t>
          </a:r>
          <a:endParaRPr lang="ru-RU" sz="2000" i="1" kern="1200" dirty="0"/>
        </a:p>
      </dsp:txBody>
      <dsp:txXfrm>
        <a:off x="4626977" y="4422157"/>
        <a:ext cx="1165181" cy="1165181"/>
      </dsp:txXfrm>
    </dsp:sp>
    <dsp:sp modelId="{D3DD260B-8C67-4482-99DF-1664299DA874}">
      <dsp:nvSpPr>
        <dsp:cNvPr id="0" name=""/>
        <dsp:cNvSpPr/>
      </dsp:nvSpPr>
      <dsp:spPr>
        <a:xfrm rot="7560000">
          <a:off x="3004497" y="3782625"/>
          <a:ext cx="350377" cy="5602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087945" y="3852157"/>
        <a:ext cx="245264" cy="336155"/>
      </dsp:txXfrm>
    </dsp:sp>
    <dsp:sp modelId="{540FEA71-83CC-4B51-BC4D-233DE40A0FCB}">
      <dsp:nvSpPr>
        <dsp:cNvPr id="0" name=""/>
        <dsp:cNvSpPr/>
      </dsp:nvSpPr>
      <dsp:spPr>
        <a:xfrm>
          <a:off x="1671379" y="4180840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2003 – 2004 гг.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3 работы</a:t>
          </a:r>
          <a:endParaRPr lang="ru-RU" sz="2000" i="1" kern="1200" dirty="0"/>
        </a:p>
      </dsp:txBody>
      <dsp:txXfrm>
        <a:off x="1912696" y="4422157"/>
        <a:ext cx="1165181" cy="1165181"/>
      </dsp:txXfrm>
    </dsp:sp>
    <dsp:sp modelId="{87590045-10A9-4633-A981-DDD78BD96369}">
      <dsp:nvSpPr>
        <dsp:cNvPr id="0" name=""/>
        <dsp:cNvSpPr/>
      </dsp:nvSpPr>
      <dsp:spPr>
        <a:xfrm rot="11880000">
          <a:off x="2588720" y="2502994"/>
          <a:ext cx="350377" cy="5602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2691261" y="2631286"/>
        <a:ext cx="245264" cy="336155"/>
      </dsp:txXfrm>
    </dsp:sp>
    <dsp:sp modelId="{E0A7827C-9B90-4CEC-9482-195A308A78F1}">
      <dsp:nvSpPr>
        <dsp:cNvPr id="0" name=""/>
        <dsp:cNvSpPr/>
      </dsp:nvSpPr>
      <dsp:spPr>
        <a:xfrm>
          <a:off x="832620" y="1599405"/>
          <a:ext cx="1647815" cy="16478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2004 – 2005 гг.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3 работы</a:t>
          </a:r>
          <a:endParaRPr lang="ru-RU" sz="2000" i="1" kern="1200" dirty="0"/>
        </a:p>
      </dsp:txBody>
      <dsp:txXfrm>
        <a:off x="1073937" y="1840722"/>
        <a:ext cx="1165181" cy="11651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95946-07EF-41F5-AA30-3F6A55111B5E}">
      <dsp:nvSpPr>
        <dsp:cNvPr id="0" name=""/>
        <dsp:cNvSpPr/>
      </dsp:nvSpPr>
      <dsp:spPr>
        <a:xfrm>
          <a:off x="2691967" y="1940899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Работы</a:t>
          </a:r>
          <a:endParaRPr lang="ru-RU" sz="1800" kern="1200" dirty="0"/>
        </a:p>
      </dsp:txBody>
      <dsp:txXfrm>
        <a:off x="2894769" y="2143701"/>
        <a:ext cx="979213" cy="979213"/>
      </dsp:txXfrm>
    </dsp:sp>
    <dsp:sp modelId="{625C13A8-5080-4843-BF4D-6EBD48CFD399}">
      <dsp:nvSpPr>
        <dsp:cNvPr id="0" name=""/>
        <dsp:cNvSpPr/>
      </dsp:nvSpPr>
      <dsp:spPr>
        <a:xfrm rot="16200000">
          <a:off x="3237853" y="1437317"/>
          <a:ext cx="293044" cy="470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3281810" y="1575442"/>
        <a:ext cx="205131" cy="282502"/>
      </dsp:txXfrm>
    </dsp:sp>
    <dsp:sp modelId="{288CA00E-FA84-4445-BFEA-C64F99ED668F}">
      <dsp:nvSpPr>
        <dsp:cNvPr id="0" name=""/>
        <dsp:cNvSpPr/>
      </dsp:nvSpPr>
      <dsp:spPr>
        <a:xfrm>
          <a:off x="2691967" y="3168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Литература</a:t>
          </a:r>
          <a:endParaRPr lang="ru-RU" sz="1200" i="1" kern="1200" dirty="0"/>
        </a:p>
      </dsp:txBody>
      <dsp:txXfrm>
        <a:off x="2894769" y="205970"/>
        <a:ext cx="979213" cy="979213"/>
      </dsp:txXfrm>
    </dsp:sp>
    <dsp:sp modelId="{36952A13-B438-4271-ACB2-C6D220CB92D3}">
      <dsp:nvSpPr>
        <dsp:cNvPr id="0" name=""/>
        <dsp:cNvSpPr/>
      </dsp:nvSpPr>
      <dsp:spPr>
        <a:xfrm rot="20520000">
          <a:off x="4151412" y="2101056"/>
          <a:ext cx="293044" cy="470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4153563" y="2208807"/>
        <a:ext cx="205131" cy="282502"/>
      </dsp:txXfrm>
    </dsp:sp>
    <dsp:sp modelId="{E7C57A0D-37BE-4495-92F4-9B8315EB5B56}">
      <dsp:nvSpPr>
        <dsp:cNvPr id="0" name=""/>
        <dsp:cNvSpPr/>
      </dsp:nvSpPr>
      <dsp:spPr>
        <a:xfrm>
          <a:off x="4534859" y="1342107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smtClean="0"/>
            <a:t>Искусство </a:t>
          </a:r>
          <a:endParaRPr lang="ru-RU" sz="1300" i="1" kern="1200" dirty="0"/>
        </a:p>
      </dsp:txBody>
      <dsp:txXfrm>
        <a:off x="4737661" y="1544909"/>
        <a:ext cx="979213" cy="979213"/>
      </dsp:txXfrm>
    </dsp:sp>
    <dsp:sp modelId="{16776889-7D6D-4AC9-A7E0-CA32683165CD}">
      <dsp:nvSpPr>
        <dsp:cNvPr id="0" name=""/>
        <dsp:cNvSpPr/>
      </dsp:nvSpPr>
      <dsp:spPr>
        <a:xfrm rot="3240000">
          <a:off x="3802463" y="3175009"/>
          <a:ext cx="293044" cy="470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3820583" y="3233615"/>
        <a:ext cx="205131" cy="282502"/>
      </dsp:txXfrm>
    </dsp:sp>
    <dsp:sp modelId="{92F64BA5-B6DF-4FA4-A17D-CB839AA93246}">
      <dsp:nvSpPr>
        <dsp:cNvPr id="0" name=""/>
        <dsp:cNvSpPr/>
      </dsp:nvSpPr>
      <dsp:spPr>
        <a:xfrm>
          <a:off x="3830937" y="3508557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Экология</a:t>
          </a:r>
          <a:endParaRPr lang="ru-RU" sz="1300" i="1" kern="1200" dirty="0"/>
        </a:p>
      </dsp:txBody>
      <dsp:txXfrm>
        <a:off x="4033739" y="3711359"/>
        <a:ext cx="979213" cy="979213"/>
      </dsp:txXfrm>
    </dsp:sp>
    <dsp:sp modelId="{0339AFC7-E5B2-4F20-B5BD-FF405E7AFD4C}">
      <dsp:nvSpPr>
        <dsp:cNvPr id="0" name=""/>
        <dsp:cNvSpPr/>
      </dsp:nvSpPr>
      <dsp:spPr>
        <a:xfrm rot="7560000">
          <a:off x="2673243" y="3175009"/>
          <a:ext cx="293044" cy="470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 rot="10800000">
        <a:off x="2743036" y="3233615"/>
        <a:ext cx="205131" cy="282502"/>
      </dsp:txXfrm>
    </dsp:sp>
    <dsp:sp modelId="{A8D2AE5C-F58E-4F9A-BB09-04CD1D77BEA1}">
      <dsp:nvSpPr>
        <dsp:cNvPr id="0" name=""/>
        <dsp:cNvSpPr/>
      </dsp:nvSpPr>
      <dsp:spPr>
        <a:xfrm>
          <a:off x="1552996" y="3508557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Краеведение</a:t>
          </a:r>
          <a:endParaRPr lang="ru-RU" sz="1300" i="1" kern="1200" dirty="0"/>
        </a:p>
      </dsp:txBody>
      <dsp:txXfrm>
        <a:off x="1755798" y="3711359"/>
        <a:ext cx="979213" cy="979213"/>
      </dsp:txXfrm>
    </dsp:sp>
    <dsp:sp modelId="{BAB9C4AF-8A15-4884-8905-DABA938C1FE4}">
      <dsp:nvSpPr>
        <dsp:cNvPr id="0" name=""/>
        <dsp:cNvSpPr/>
      </dsp:nvSpPr>
      <dsp:spPr>
        <a:xfrm rot="11880000">
          <a:off x="2324295" y="2101056"/>
          <a:ext cx="293044" cy="470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 rot="10800000">
        <a:off x="2410057" y="2208807"/>
        <a:ext cx="205131" cy="282502"/>
      </dsp:txXfrm>
    </dsp:sp>
    <dsp:sp modelId="{F142956B-86DF-44AC-8E95-C31EDA39C550}">
      <dsp:nvSpPr>
        <dsp:cNvPr id="0" name=""/>
        <dsp:cNvSpPr/>
      </dsp:nvSpPr>
      <dsp:spPr>
        <a:xfrm>
          <a:off x="849074" y="1342107"/>
          <a:ext cx="1384817" cy="13848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История</a:t>
          </a:r>
          <a:endParaRPr lang="ru-RU" sz="1300" i="1" kern="1200" dirty="0"/>
        </a:p>
      </dsp:txBody>
      <dsp:txXfrm>
        <a:off x="1051876" y="1544909"/>
        <a:ext cx="979213" cy="9792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95946-07EF-41F5-AA30-3F6A55111B5E}">
      <dsp:nvSpPr>
        <dsp:cNvPr id="0" name=""/>
        <dsp:cNvSpPr/>
      </dsp:nvSpPr>
      <dsp:spPr>
        <a:xfrm>
          <a:off x="2643217" y="2077191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Работы</a:t>
          </a:r>
          <a:endParaRPr lang="ru-RU" sz="1800" kern="1200" dirty="0"/>
        </a:p>
      </dsp:txBody>
      <dsp:txXfrm>
        <a:off x="2860297" y="2294271"/>
        <a:ext cx="1048157" cy="1048157"/>
      </dsp:txXfrm>
    </dsp:sp>
    <dsp:sp modelId="{625C13A8-5080-4843-BF4D-6EBD48CFD399}">
      <dsp:nvSpPr>
        <dsp:cNvPr id="0" name=""/>
        <dsp:cNvSpPr/>
      </dsp:nvSpPr>
      <dsp:spPr>
        <a:xfrm rot="16200000">
          <a:off x="3227611" y="1538288"/>
          <a:ext cx="313529" cy="50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3274641" y="1686115"/>
        <a:ext cx="219470" cy="302393"/>
      </dsp:txXfrm>
    </dsp:sp>
    <dsp:sp modelId="{288CA00E-FA84-4445-BFEA-C64F99ED668F}">
      <dsp:nvSpPr>
        <dsp:cNvPr id="0" name=""/>
        <dsp:cNvSpPr/>
      </dsp:nvSpPr>
      <dsp:spPr>
        <a:xfrm>
          <a:off x="2643217" y="3309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География</a:t>
          </a:r>
          <a:endParaRPr lang="ru-RU" sz="1300" i="1" kern="1200" dirty="0"/>
        </a:p>
      </dsp:txBody>
      <dsp:txXfrm>
        <a:off x="2860297" y="220389"/>
        <a:ext cx="1048157" cy="1048157"/>
      </dsp:txXfrm>
    </dsp:sp>
    <dsp:sp modelId="{36952A13-B438-4271-ACB2-C6D220CB92D3}">
      <dsp:nvSpPr>
        <dsp:cNvPr id="0" name=""/>
        <dsp:cNvSpPr/>
      </dsp:nvSpPr>
      <dsp:spPr>
        <a:xfrm rot="20520000">
          <a:off x="4205361" y="2248665"/>
          <a:ext cx="313529" cy="50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4207663" y="2363995"/>
        <a:ext cx="219470" cy="302393"/>
      </dsp:txXfrm>
    </dsp:sp>
    <dsp:sp modelId="{E7C57A0D-37BE-4495-92F4-9B8315EB5B56}">
      <dsp:nvSpPr>
        <dsp:cNvPr id="0" name=""/>
        <dsp:cNvSpPr/>
      </dsp:nvSpPr>
      <dsp:spPr>
        <a:xfrm>
          <a:off x="4615597" y="1436326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Экология </a:t>
          </a:r>
          <a:endParaRPr lang="ru-RU" sz="1300" i="1" kern="1200" dirty="0"/>
        </a:p>
      </dsp:txBody>
      <dsp:txXfrm>
        <a:off x="4832677" y="1653406"/>
        <a:ext cx="1048157" cy="1048157"/>
      </dsp:txXfrm>
    </dsp:sp>
    <dsp:sp modelId="{16776889-7D6D-4AC9-A7E0-CA32683165CD}">
      <dsp:nvSpPr>
        <dsp:cNvPr id="0" name=""/>
        <dsp:cNvSpPr/>
      </dsp:nvSpPr>
      <dsp:spPr>
        <a:xfrm rot="3240000">
          <a:off x="3831894" y="3398080"/>
          <a:ext cx="313529" cy="50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>
        <a:off x="3851280" y="3460829"/>
        <a:ext cx="219470" cy="302393"/>
      </dsp:txXfrm>
    </dsp:sp>
    <dsp:sp modelId="{92F64BA5-B6DF-4FA4-A17D-CB839AA93246}">
      <dsp:nvSpPr>
        <dsp:cNvPr id="0" name=""/>
        <dsp:cNvSpPr/>
      </dsp:nvSpPr>
      <dsp:spPr>
        <a:xfrm>
          <a:off x="3862215" y="3754997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Социология</a:t>
          </a:r>
          <a:endParaRPr lang="ru-RU" sz="1300" i="1" kern="1200" dirty="0"/>
        </a:p>
      </dsp:txBody>
      <dsp:txXfrm>
        <a:off x="4079295" y="3972077"/>
        <a:ext cx="1048157" cy="1048157"/>
      </dsp:txXfrm>
    </dsp:sp>
    <dsp:sp modelId="{0339AFC7-E5B2-4F20-B5BD-FF405E7AFD4C}">
      <dsp:nvSpPr>
        <dsp:cNvPr id="0" name=""/>
        <dsp:cNvSpPr/>
      </dsp:nvSpPr>
      <dsp:spPr>
        <a:xfrm rot="7560000">
          <a:off x="2623328" y="3398080"/>
          <a:ext cx="313529" cy="50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 rot="10800000">
        <a:off x="2698001" y="3460829"/>
        <a:ext cx="219470" cy="302393"/>
      </dsp:txXfrm>
    </dsp:sp>
    <dsp:sp modelId="{A8D2AE5C-F58E-4F9A-BB09-04CD1D77BEA1}">
      <dsp:nvSpPr>
        <dsp:cNvPr id="0" name=""/>
        <dsp:cNvSpPr/>
      </dsp:nvSpPr>
      <dsp:spPr>
        <a:xfrm>
          <a:off x="1424219" y="3754997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i="1" kern="1200" dirty="0" smtClean="0"/>
            <a:t>Биология</a:t>
          </a:r>
          <a:endParaRPr lang="ru-RU" sz="1300" i="1" kern="1200" dirty="0"/>
        </a:p>
      </dsp:txBody>
      <dsp:txXfrm>
        <a:off x="1641299" y="3972077"/>
        <a:ext cx="1048157" cy="1048157"/>
      </dsp:txXfrm>
    </dsp:sp>
    <dsp:sp modelId="{BAB9C4AF-8A15-4884-8905-DABA938C1FE4}">
      <dsp:nvSpPr>
        <dsp:cNvPr id="0" name=""/>
        <dsp:cNvSpPr/>
      </dsp:nvSpPr>
      <dsp:spPr>
        <a:xfrm rot="11880000">
          <a:off x="2249860" y="2248665"/>
          <a:ext cx="313529" cy="50398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tint val="60000"/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tx1"/>
            </a:solidFill>
          </a:endParaRPr>
        </a:p>
      </dsp:txBody>
      <dsp:txXfrm rot="10800000">
        <a:off x="2341617" y="2363995"/>
        <a:ext cx="219470" cy="302393"/>
      </dsp:txXfrm>
    </dsp:sp>
    <dsp:sp modelId="{F142956B-86DF-44AC-8E95-C31EDA39C550}">
      <dsp:nvSpPr>
        <dsp:cNvPr id="0" name=""/>
        <dsp:cNvSpPr/>
      </dsp:nvSpPr>
      <dsp:spPr>
        <a:xfrm>
          <a:off x="670837" y="1436326"/>
          <a:ext cx="1482317" cy="148231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История литературы</a:t>
          </a:r>
          <a:endParaRPr lang="ru-RU" sz="1200" i="1" kern="1200" dirty="0"/>
        </a:p>
      </dsp:txBody>
      <dsp:txXfrm>
        <a:off x="887917" y="1653406"/>
        <a:ext cx="1048157" cy="1048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D2E93DE-ABBD-4BF7-B226-92AF8EDC5871}" type="datetimeFigureOut">
              <a:rPr lang="ru-RU" smtClean="0"/>
              <a:pPr/>
              <a:t>18.11.2013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DE3510-D8B5-4555-A5AC-A665BF94843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l="1839" r="2512" b="5682"/>
          <a:stretch>
            <a:fillRect/>
          </a:stretch>
        </p:blipFill>
        <p:spPr bwMode="auto">
          <a:xfrm>
            <a:off x="2339752" y="4077072"/>
            <a:ext cx="4464496" cy="2403959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5" y="1467222"/>
            <a:ext cx="7851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343872"/>
          </a:xfrm>
        </p:spPr>
        <p:txBody>
          <a:bodyPr/>
          <a:lstStyle/>
          <a:p>
            <a:pPr marL="0" indent="361950" algn="ctr">
              <a:buNone/>
            </a:pPr>
            <a:r>
              <a:rPr lang="ru-RU" b="1" i="1" dirty="0" smtClean="0"/>
              <a:t>Всероссийский конкурс научно-исследовательских работ обучающихся, имени Д.И. Менделеева проходит в 3 этапа:</a:t>
            </a:r>
          </a:p>
          <a:p>
            <a:pPr marL="0" indent="361950" algn="ctr">
              <a:buNone/>
            </a:pPr>
            <a:endParaRPr lang="ru-RU" b="1" i="1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Региональные Менделеевские чтения;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конкурс исследовательских работ, имени Д.И. Менделеева (г. Москва);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Заключительный Менделеевский праздник в г. Удомля.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568952" cy="64807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Региональные Менделеевские чтения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16832"/>
            <a:ext cx="8640960" cy="46085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i="1" dirty="0" smtClean="0"/>
              <a:t>2006 год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Этимология в периодической системе химических элементов Д.И. Менделеева.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Чистяковой Елены           	Диплом за 1 место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2007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Моя таблица химических элементов.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Чистяковой Елены          	 Диплом за 3 место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2008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Благородные газы: вчера, сегодня, завтра.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Бурдоян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Ланы                  	 Грамота за активное участие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2009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Великий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ненобелевский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лауреат.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Лизнёвой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Марии             	Грамота за активное участие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2010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Полёт Д.И. Менделеева на воздушном шаре из Клина 7 августа 1887 года.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Иванова Сергея              	 Диплом за 1 место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2852"/>
            <a:ext cx="8640960" cy="6382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/>
              <a:t>2011 год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Спиритизм. Общение с существами духовного мира.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 Беляковой Натальи           	Грамота за активное участие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Числовая символика и библейские мотивы в романе Ф.М.Достоевского.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 Козловой Дарьи          	 Грамота за активное участие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Рок –музыка, как символ самовыражения подростков.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Александрова Дмитрия       Грамота за активное участие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2012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М.В.Ломоносов – основатель русского мозаичного искусства.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Качихиной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Маргариты             Диплом за 2 место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Исследования М.В.Ломоносова в области географии.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Сивохо Анастасии              	 Диплом за 3 место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Роль наркотиков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психоделиков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 развитии рок –музыки.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Работа Беляковой Натальи                   Диплом за 3 место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нференция 24.11.2006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88640"/>
            <a:ext cx="3091745" cy="231880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" name="Рисунок 4" descr="0.jpg"/>
          <p:cNvPicPr>
            <a:picLocks noChangeAspect="1"/>
          </p:cNvPicPr>
          <p:nvPr/>
        </p:nvPicPr>
        <p:blipFill>
          <a:blip r:embed="rId3" cstate="print"/>
          <a:srcRect t="11151"/>
          <a:stretch>
            <a:fillRect/>
          </a:stretch>
        </p:blipFill>
        <p:spPr>
          <a:xfrm>
            <a:off x="3851920" y="1008112"/>
            <a:ext cx="1639065" cy="20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IMG_74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111" y="3068960"/>
            <a:ext cx="3234007" cy="24255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1" name="Рисунок 10" descr="IMG_74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149841" y="3951057"/>
            <a:ext cx="3024337" cy="226825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6" name="Picture 2" descr="E:\ФОТОАРХИВ для сортировки\Менделеевские чтения 12.12.12\Изображение 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8893" y="2996952"/>
            <a:ext cx="3089611" cy="231742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27" name="Picture 3" descr="E:\ФОТОАРХИВ для сортировки\Менделеевские чтения 12.12.12\Изображение 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60648"/>
            <a:ext cx="3381364" cy="25362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7166"/>
            <a:ext cx="8712968" cy="92869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Всероссийский конкурс исследовательских работ, имени Д.И. Менделеева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85860"/>
            <a:ext cx="8496944" cy="51435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i="1" dirty="0" smtClean="0"/>
              <a:t>2007 год</a:t>
            </a:r>
          </a:p>
          <a:p>
            <a:pPr marL="0" indent="0">
              <a:buNone/>
            </a:pPr>
            <a:r>
              <a:rPr lang="ru-RU" sz="1800" dirty="0" smtClean="0"/>
              <a:t>Этимология в периодической системе химических элементов Д.И. Менделеева.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Работа Чистяковой Елены           	Диплом за 1 место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sz="1800" b="1" i="1" dirty="0" smtClean="0"/>
              <a:t>2008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Моя таблица химических элементов.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Работа Чистяковой Елены          	 Диплом за 2 место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sz="1800" b="1" i="1" dirty="0" smtClean="0"/>
              <a:t>2011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Полет Д.И.Менделеева на воздушном шаре из Клина 7 августа 1887 года.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Работа Иванова Сергея                                    Грамота за активное участие</a:t>
            </a:r>
          </a:p>
          <a:p>
            <a:pPr marL="0" indent="0" algn="ctr">
              <a:buNone/>
              <a:tabLst>
                <a:tab pos="4305300" algn="l"/>
              </a:tabLst>
            </a:pPr>
            <a:r>
              <a:rPr lang="ru-RU" sz="1800" b="1" i="1" dirty="0" smtClean="0"/>
              <a:t>2013 год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М.В.Ломоносов – основатель русского мозаичного искусства.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Работа </a:t>
            </a:r>
            <a:r>
              <a:rPr lang="ru-RU" sz="1800" dirty="0" err="1" smtClean="0"/>
              <a:t>Качихиной</a:t>
            </a:r>
            <a:r>
              <a:rPr lang="ru-RU" sz="1800" dirty="0" smtClean="0"/>
              <a:t> Маргариты                       Грамота за активное участие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Исследования М.В.Ломоносова в области географии.</a:t>
            </a:r>
          </a:p>
          <a:p>
            <a:pPr marL="0" indent="0">
              <a:buNone/>
              <a:tabLst>
                <a:tab pos="4305300" algn="l"/>
              </a:tabLst>
            </a:pPr>
            <a:r>
              <a:rPr lang="ru-RU" sz="1800" dirty="0" smtClean="0"/>
              <a:t>Работа Сивохо Анастасии                                Грамота за активное участие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Городской конкурс рефератов </a:t>
            </a:r>
            <a:br>
              <a:rPr lang="ru-RU" sz="4000" dirty="0" smtClean="0"/>
            </a:br>
            <a:r>
              <a:rPr lang="ru-RU" sz="4000" dirty="0" smtClean="0"/>
              <a:t>2011 – 2013 г.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1772816"/>
          <a:ext cx="676875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ФОТОАРХИВ для сортировки\Городской конкурс рефератов 12.02.11\Изображение 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714" y="1214422"/>
            <a:ext cx="3747343" cy="259472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050" name="Picture 2" descr="E:\ФОТОАРХИВ для сортировки\Городской конкурс рефератов 12.02.11\Изображение 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33" y="4077072"/>
            <a:ext cx="3816424" cy="261953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77072"/>
            <a:ext cx="3672408" cy="261164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72692"/>
            <a:ext cx="3672408" cy="2619531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70" y="123811"/>
            <a:ext cx="87788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247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Темы рефератов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51520" y="2132856"/>
          <a:ext cx="8712968" cy="349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098"/>
                <a:gridCol w="3000755"/>
                <a:gridCol w="2143427"/>
                <a:gridCol w="2282688"/>
              </a:tblGrid>
              <a:tr h="416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Краеведение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Робинзон на </a:t>
                      </a: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велике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Стрельникова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Елизавета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Краеведение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В.И.Гаганова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 –герой нашего времени.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Лебедева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Анастасия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2 место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Литература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Числовая символика и библейские мотивы в романе Ф.М.Достоевского.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Козлова Дарья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2 место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Искусство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Роль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наркотиков и </a:t>
                      </a:r>
                      <a:r>
                        <a:rPr lang="ru-RU" sz="1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психоделиков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в развитии рок -музыки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Белякова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Наталья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2 место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Искусство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М.В.Ломоносов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–основатель русского мозаичного искусства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Качихина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Маргарита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Экология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Копыткина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Екатерина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История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Реконструкция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Бородинского сражения.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Цветков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Илья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3 место</a:t>
                      </a:r>
                      <a:endParaRPr lang="ru-RU" sz="14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935480"/>
            <a:ext cx="4762872" cy="438912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026" name="Picture 2" descr="E:\ФОТОАРХИВ СЕМЕЙНЫЙ\ИРИНА\НОУ\Научная конференция шаг в будущее апрель 2012\Шаг в будущее 2012 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600226" cy="495062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5846" r="3325" b="14973"/>
          <a:stretch/>
        </p:blipFill>
        <p:spPr bwMode="auto">
          <a:xfrm>
            <a:off x="0" y="315310"/>
            <a:ext cx="9144000" cy="119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34364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Городская научно –практическая конференция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«Шаг в будущее»   2011 -2013 г.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43608" y="1428736"/>
          <a:ext cx="6768752" cy="524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340768"/>
            <a:ext cx="5853336" cy="5184576"/>
          </a:xfrm>
        </p:spPr>
        <p:txBody>
          <a:bodyPr>
            <a:normAutofit/>
          </a:bodyPr>
          <a:lstStyle/>
          <a:p>
            <a:pPr marL="0" indent="36195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НОУ – добровольное творческое объединение школьников, которые стремятся к более глубокому познанию достижений в различных областях науки, техники, культуры, к развитию творческого мышления, интеллектуальной инициативы, самостоятельности, совершенствованию умений и навыков учебно-исследовательской, опытно-экспериментальной работы.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52" y="1293619"/>
            <a:ext cx="2817072" cy="398331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247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Темы работ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51520" y="2132856"/>
          <a:ext cx="8712968" cy="3477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098"/>
                <a:gridCol w="3000755"/>
                <a:gridCol w="2143427"/>
                <a:gridCol w="2282688"/>
              </a:tblGrid>
              <a:tr h="416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Предмет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Участник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Социология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Великолепная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семерка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Стрельникова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Елизавета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Социология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Жизнь он </a:t>
                      </a:r>
                      <a:r>
                        <a:rPr lang="ru-RU" sz="14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лайн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: обратная сторона реальности.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Белякова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Наталья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1 место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Экология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Зачем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надо беречь природу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Соловьева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Яна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за 2 место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Волнистые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попугайчики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Иванова Олеся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63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История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литературы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«Недаром помнит вся Россия про день Бородина».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Фетисов</a:t>
                      </a:r>
                      <a:r>
                        <a:rPr lang="ru-RU" sz="14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Павел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География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Исследования М.В.Ломоносова в области географии.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Сивохо Анастасия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91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Краеведение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Calibri"/>
                          <a:cs typeface="Times New Roman"/>
                        </a:rPr>
                        <a:t>В.И.Гаганова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–герой нашего века.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Лебедева Анастасия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Всероссийский конкурс исторических исследовательских работ старшеклассников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82453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900" dirty="0" smtClean="0"/>
              <a:t>Цель конкурса – побудить молодых людей заняться самостоятельными исследованиями, посвящёнными российской истории минувшего века. Общая тема конкурса 2010 – 2011 гг. – Судьба человека в российской истории </a:t>
            </a:r>
            <a:r>
              <a:rPr lang="en-US" sz="1900" dirty="0" smtClean="0"/>
              <a:t>XX </a:t>
            </a:r>
            <a:r>
              <a:rPr lang="ru-RU" sz="1900" dirty="0" smtClean="0"/>
              <a:t>века. Она может быть конкретизирована в одной из более частных тем: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1. История семьи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2. Цена победы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3. Человек и малая родина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4. Человек и власть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5. Человек, общество, армия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6. Границы и соседи в российской истории </a:t>
            </a:r>
            <a:r>
              <a:rPr lang="en-US" sz="1900" dirty="0" smtClean="0"/>
              <a:t>XX </a:t>
            </a:r>
            <a:r>
              <a:rPr lang="ru-RU" sz="1900" dirty="0" smtClean="0"/>
              <a:t>века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/>
              <a:t>7. Свои – чужие: другая национальность, другая религия, другие учреждения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4104456" cy="4824536"/>
          </a:xfrm>
        </p:spPr>
        <p:txBody>
          <a:bodyPr/>
          <a:lstStyle/>
          <a:p>
            <a:pPr marL="0" indent="361950">
              <a:buNone/>
            </a:pPr>
            <a:r>
              <a:rPr lang="ru-RU" dirty="0" smtClean="0"/>
              <a:t>В 2013 году на конкурс представила свою работу Лебедева Анастасия.</a:t>
            </a:r>
          </a:p>
          <a:p>
            <a:pPr marL="0" indent="361950">
              <a:buNone/>
            </a:pPr>
            <a:r>
              <a:rPr lang="ru-RU" dirty="0" smtClean="0"/>
              <a:t> Тема работы: «Человек в истории. </a:t>
            </a:r>
            <a:r>
              <a:rPr lang="ru-RU" dirty="0" err="1" smtClean="0"/>
              <a:t>В.И.Гаганова</a:t>
            </a:r>
            <a:r>
              <a:rPr lang="ru-RU" dirty="0" smtClean="0"/>
              <a:t> –герой нашего века». </a:t>
            </a:r>
          </a:p>
          <a:p>
            <a:pPr marL="0" indent="361950">
              <a:buNone/>
            </a:pPr>
            <a:endParaRPr lang="ru-RU" dirty="0"/>
          </a:p>
        </p:txBody>
      </p:sp>
      <p:pic>
        <p:nvPicPr>
          <p:cNvPr id="2050" name="Picture 2" descr="E:\ИРИНА\Научное общество\Дипломы и грамоты\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743344"/>
            <a:ext cx="4199242" cy="5903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АРХИВ для сортировки\Конференция Ломоносов 18.11.11\Изображение 052_измене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46" y="1388649"/>
            <a:ext cx="7856586" cy="530601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5" name="Picture 3" descr="E:\ФОТОАРХИВ для сортировки\Новая папка 1\Изображение 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906" y="1413872"/>
            <a:ext cx="7418502" cy="529870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6" name="Picture 4" descr="E:\ФОТОАРХИВ для сортировки\Конференция Мир вокруг нас 15.11.13\Изображение 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41493"/>
            <a:ext cx="7963216" cy="532694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077" name="Picture 5" descr="E:\ФОТОАРХИВ СЕМЕЙНЫЙ\ИРИНА\НОУ\Конференция 1812 9.11.12\1812 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37" y="1412776"/>
            <a:ext cx="7394271" cy="528188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2692" r="7529" b="20972"/>
          <a:stretch/>
        </p:blipFill>
        <p:spPr bwMode="auto">
          <a:xfrm>
            <a:off x="825906" y="108931"/>
            <a:ext cx="7604854" cy="1087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Школа юного химика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1440160"/>
          </a:xfrm>
        </p:spPr>
        <p:txBody>
          <a:bodyPr>
            <a:noAutofit/>
          </a:bodyPr>
          <a:lstStyle/>
          <a:p>
            <a:pPr marL="0" indent="361950">
              <a:buNone/>
            </a:pPr>
            <a:r>
              <a:rPr lang="ru-RU" sz="1800" dirty="0" smtClean="0"/>
              <a:t>В Школе юного химика на химическом факультете </a:t>
            </a:r>
            <a:r>
              <a:rPr lang="ru-RU" sz="1800" dirty="0" err="1" smtClean="0"/>
              <a:t>ТвГУ</a:t>
            </a:r>
            <a:r>
              <a:rPr lang="ru-RU" sz="1800" dirty="0" smtClean="0"/>
              <a:t> старшеклассники изучают «науку чудесных превращений». Чтобы узнать, что происходит при из­вержении вулкана, как получают теплоизоляционный материал и многое другое, тверским школьникам достаточно хотя бы раз побывать на занятиях химического факультета Тверского Государственного Университета.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212976"/>
            <a:ext cx="373035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420888"/>
            <a:ext cx="53285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dirty="0" smtClean="0"/>
              <a:t>Каждый четверг на химическом факультете </a:t>
            </a:r>
            <a:r>
              <a:rPr lang="ru-RU" dirty="0" err="1" smtClean="0"/>
              <a:t>ТвГУ</a:t>
            </a:r>
            <a:r>
              <a:rPr lang="ru-RU" dirty="0" smtClean="0"/>
              <a:t> встречают слушателей Школы юных химиков. Занятия бесплатны и адресованы тем, кто хочет посвятить себя «науке чудесных превращений». Учащийся средней школы №7 Сергей Иванов говорит: «Во-первых, здесь происходит углублённое изучение химии, а это поможет в дальнейшем сдать экзамены. А во-вторых, через опыты интереснее изучать предмет».</a:t>
            </a:r>
          </a:p>
          <a:p>
            <a:pPr indent="361950"/>
            <a:r>
              <a:rPr lang="ru-RU" dirty="0" smtClean="0"/>
              <a:t>МОУ СОШ № 7 в 2010 году заключила договор  сотрудничества  с химическом факультетом </a:t>
            </a:r>
            <a:r>
              <a:rPr lang="ru-RU" dirty="0" err="1" smtClean="0"/>
              <a:t>ТвГУ</a:t>
            </a:r>
            <a:r>
              <a:rPr lang="ru-RU" dirty="0" smtClean="0"/>
              <a:t> . Занятия Школы посещают: Иванов Сергей, Колунов Сергей, Колбасников Дмитрий.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Станция юннатов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6264696" cy="54006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Школа тесно сотрудничает с Областной станцией юннатов. Под руководством аспиранта станции Степанова М. А. Горшкова Дарья участвовала во Всероссийском конкурсе юных исследователей окружающей среды в номинации «Зоология и экология позвоночных животных». </a:t>
            </a:r>
          </a:p>
          <a:p>
            <a:r>
              <a:rPr lang="ru-RU" dirty="0" smtClean="0"/>
              <a:t>Получила свидетельство участника во всероссийской выставке научно-технического творчества молодёжи (ВВЦ, Москва, 29 июня – 2 июля 2010 г.).</a:t>
            </a:r>
          </a:p>
          <a:p>
            <a:r>
              <a:rPr lang="ru-RU" dirty="0" smtClean="0"/>
              <a:t>Приняла участие в конкурсе </a:t>
            </a:r>
            <a:r>
              <a:rPr lang="ru-RU" dirty="0" err="1" smtClean="0"/>
              <a:t>мультимедийных</a:t>
            </a:r>
            <a:r>
              <a:rPr lang="ru-RU" dirty="0" smtClean="0"/>
              <a:t> презентаций «Наш вклад в сохранение экологии на Земле» Международного детского экологического форума «Зелёная планета 2010»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285860"/>
            <a:ext cx="3239691" cy="414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6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Сотрудничество с библиотекой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611560" y="1772816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Давними друзьями учащихся НОУ СОШ № 7 являются сотрудники библиотеки-филиала № 30. Ребята приняли участие в мероприятиях: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«Сей князь святой»;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«Поклонимся великим тем годам!»;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«Диканьская вселенная»;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«От клинка и штыка до могучих ракет»;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ru-RU" sz="2600" dirty="0" smtClean="0"/>
              <a:t>Презентация книги «Фашизм в Тверской области»;</a:t>
            </a:r>
          </a:p>
          <a:p>
            <a:pPr marL="0" marR="0" lvl="0" indent="361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ru-RU" sz="2600" dirty="0" smtClean="0"/>
              <a:t>Викторина по сказкам А.С. Пушкина «Лукоморье».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Ярмарка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90735"/>
            <a:ext cx="4968552" cy="662473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Ярмарка 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116631"/>
            <a:ext cx="8700461" cy="6525345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Рисунок 8" descr="Ярмарка 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8718"/>
            <a:ext cx="8617678" cy="646325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 descr="Ярмарка 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6632"/>
            <a:ext cx="8736971" cy="6552728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 descr="Ярмарка 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8613" y="184397"/>
            <a:ext cx="8659351" cy="649451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нь Победы (2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92896"/>
            <a:ext cx="4280459" cy="318108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 descr="День Победы (2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232" y="2053437"/>
            <a:ext cx="3486728" cy="4648970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 b="8403"/>
          <a:stretch>
            <a:fillRect/>
          </a:stretch>
        </p:blipFill>
        <p:spPr bwMode="auto">
          <a:xfrm>
            <a:off x="1294953" y="0"/>
            <a:ext cx="7130157" cy="201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День Победы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5840" y="2492896"/>
            <a:ext cx="4319834" cy="3181084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Рисунок 8" descr="День Победы (2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1" y="2128086"/>
            <a:ext cx="3422619" cy="456349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Рисунок 3" descr="День Победы (1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88640"/>
            <a:ext cx="8651203" cy="648840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2304256"/>
          </a:xfrm>
        </p:spPr>
        <p:txBody>
          <a:bodyPr>
            <a:noAutofit/>
          </a:bodyPr>
          <a:lstStyle/>
          <a:p>
            <a:pPr marL="0" indent="361950" algn="just">
              <a:lnSpc>
                <a:spcPts val="2500"/>
              </a:lnSpc>
              <a:buNone/>
            </a:pPr>
            <a:r>
              <a:rPr lang="ru-RU" dirty="0" smtClean="0"/>
              <a:t>Члены научного общества всегда впереди. Они зажигают «священный огонь» первоклассникам, организуют «химические турниры» для восьмиклассников, которые только начинают изучать химию, принимают участие в предметных неделях, проводят викторины с младшими школьниками.</a:t>
            </a:r>
            <a:endParaRPr lang="ru-RU" dirty="0"/>
          </a:p>
        </p:txBody>
      </p:sp>
      <p:pic>
        <p:nvPicPr>
          <p:cNvPr id="5" name="Рисунок 4" descr="IMG_74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996952"/>
            <a:ext cx="4872541" cy="3654406"/>
          </a:xfrm>
          <a:prstGeom prst="rect">
            <a:avLst/>
          </a:prstGeom>
          <a:noFill/>
          <a:ln w="889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 descr="IMG_7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996952"/>
            <a:ext cx="4824536" cy="3618402"/>
          </a:xfrm>
          <a:prstGeom prst="rect">
            <a:avLst/>
          </a:prstGeom>
          <a:noFill/>
          <a:ln w="88900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 descr="E:\ФОТОАРХИВ для сортировки\Химический турнир 29.11.12\Изображение 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996952"/>
            <a:ext cx="2679171" cy="3571900"/>
          </a:xfrm>
          <a:prstGeom prst="rect">
            <a:avLst/>
          </a:prstGeom>
          <a:noFill/>
          <a:ln w="889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Диагностика одарённости учащихся;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Раннее раскрытие интересов и склонностей учащихся к научно-исследовательской деятельности;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Содействие эффективности профессиональной ориентации выпускников школы;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активной гражданской позиции, высоких нравственных качеств.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r="24937"/>
          <a:stretch/>
        </p:blipFill>
        <p:spPr bwMode="auto">
          <a:xfrm>
            <a:off x="884419" y="548680"/>
            <a:ext cx="557071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АРХИВ СЕМЕЙНЫЙ\Юлия Ивановна\File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429024" cy="4975447"/>
          </a:xfrm>
          <a:prstGeom prst="rect">
            <a:avLst/>
          </a:prstGeom>
          <a:noFill/>
        </p:spPr>
      </p:pic>
      <p:pic>
        <p:nvPicPr>
          <p:cNvPr id="4099" name="Picture 3" descr="E:\ФОТОАРХИВ для сортировки\А.Дементьев\Изображение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8"/>
            <a:ext cx="4614797" cy="30765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57686" y="471488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Тверской поэт –А.Д.Дементьев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628652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Тверская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велопутешественница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Ю.И.Михайлюк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98" y="332656"/>
            <a:ext cx="9382126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496" y="1628800"/>
            <a:ext cx="9036496" cy="417646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Организовать </a:t>
            </a:r>
            <a:r>
              <a:rPr lang="en-US" sz="2400" dirty="0" smtClean="0"/>
              <a:t>IV</a:t>
            </a:r>
            <a:r>
              <a:rPr lang="ru-RU" sz="2400" dirty="0" smtClean="0"/>
              <a:t> школьную</a:t>
            </a:r>
            <a:r>
              <a:rPr lang="en-US" sz="2400" dirty="0" smtClean="0"/>
              <a:t> </a:t>
            </a:r>
            <a:r>
              <a:rPr lang="ru-RU" sz="2400" dirty="0" smtClean="0"/>
              <a:t>научно-практическую конференцию «Мир вокруг нас»</a:t>
            </a:r>
          </a:p>
          <a:p>
            <a:r>
              <a:rPr lang="ru-RU" sz="2400" dirty="0" smtClean="0"/>
              <a:t>Принять участие в Региональных Менделеевских чтениях</a:t>
            </a:r>
          </a:p>
          <a:p>
            <a:r>
              <a:rPr lang="ru-RU" sz="2400" dirty="0" smtClean="0"/>
              <a:t>Принять участие в Городском конкурсе рефератов</a:t>
            </a:r>
          </a:p>
          <a:p>
            <a:r>
              <a:rPr lang="ru-RU" sz="2400" dirty="0" smtClean="0"/>
              <a:t>Принять участие в </a:t>
            </a:r>
            <a:r>
              <a:rPr lang="en-US" sz="2400" dirty="0" smtClean="0"/>
              <a:t> </a:t>
            </a:r>
            <a:r>
              <a:rPr lang="ru-RU" sz="2400" dirty="0" smtClean="0"/>
              <a:t>ежегодном Всероссийском конкурсе исторических исследовательских работ старшеклассников «Человек в истории. Россия – </a:t>
            </a:r>
            <a:r>
              <a:rPr lang="en-US" sz="2400" dirty="0" smtClean="0"/>
              <a:t>XX </a:t>
            </a:r>
            <a:r>
              <a:rPr lang="ru-RU" sz="2400" dirty="0" smtClean="0"/>
              <a:t>век»</a:t>
            </a:r>
          </a:p>
          <a:p>
            <a:r>
              <a:rPr lang="ru-RU" sz="2400" dirty="0" smtClean="0"/>
              <a:t>Принять участие в</a:t>
            </a:r>
            <a:r>
              <a:rPr lang="en-US" sz="2400" dirty="0" smtClean="0"/>
              <a:t>  </a:t>
            </a:r>
            <a:r>
              <a:rPr lang="ru-RU" sz="2400" dirty="0" smtClean="0"/>
              <a:t>научно-практической конференции «Шаг в будущее»</a:t>
            </a:r>
          </a:p>
          <a:p>
            <a:r>
              <a:rPr lang="ru-RU" sz="2400" dirty="0" smtClean="0"/>
              <a:t>Организовать конкурс презентаций «О, спорт, ты мир!»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476"/>
          <a:stretch/>
        </p:blipFill>
        <p:spPr bwMode="auto">
          <a:xfrm>
            <a:off x="518864" y="476672"/>
            <a:ext cx="8229600" cy="113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22960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852936"/>
            <a:ext cx="8229600" cy="345638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Индивидуальная и групповая работа учащихся под руководством учителей, других специалистов на базе школы, внешкольных учреждений, вузов.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кружков по направлениям.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Олимпиады по различным областям знаний.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интеллектуальных игр по развитию познавательных интересов и творческих способностей учащихся.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01" b="23269"/>
          <a:stretch/>
        </p:blipFill>
        <p:spPr bwMode="auto">
          <a:xfrm>
            <a:off x="0" y="972457"/>
            <a:ext cx="9236076" cy="150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63272" cy="866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Права и обязанности членов НОУ: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968552"/>
          </a:xfrm>
        </p:spPr>
        <p:txBody>
          <a:bodyPr>
            <a:normAutofit fontScale="92500" lnSpcReduction="20000"/>
          </a:bodyPr>
          <a:lstStyle/>
          <a:p>
            <a:pPr marL="0" indent="361950">
              <a:buNone/>
            </a:pPr>
            <a:r>
              <a:rPr lang="ru-RU" dirty="0" smtClean="0"/>
              <a:t>Членами НОУ могут быть учащиеся, изъявившие желание работать в объединении и проявившие склонность к научному творчеству.</a:t>
            </a:r>
          </a:p>
          <a:p>
            <a:pPr marL="0" indent="361950">
              <a:buNone/>
            </a:pPr>
            <a:r>
              <a:rPr lang="ru-RU" b="1" dirty="0" smtClean="0"/>
              <a:t>Члены НОУ обязаны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Активно работать в творческой группе;</a:t>
            </a:r>
          </a:p>
          <a:p>
            <a:pPr lvl="1"/>
            <a:r>
              <a:rPr lang="ru-RU" dirty="0" smtClean="0"/>
              <a:t>Участвовать в конференциях;</a:t>
            </a:r>
          </a:p>
          <a:p>
            <a:pPr lvl="1"/>
            <a:r>
              <a:rPr lang="ru-RU" dirty="0" smtClean="0"/>
              <a:t>Самостоятельно углублять знания по избранной области науки;</a:t>
            </a:r>
          </a:p>
          <a:p>
            <a:pPr lvl="1"/>
            <a:r>
              <a:rPr lang="ru-RU" dirty="0" smtClean="0"/>
              <a:t>Участвовать в пропаганде знаний среди других учащихся;</a:t>
            </a:r>
          </a:p>
          <a:p>
            <a:pPr lvl="1"/>
            <a:r>
              <a:rPr lang="ru-RU" dirty="0" smtClean="0"/>
              <a:t>Отчитываться о своей работе;</a:t>
            </a:r>
          </a:p>
          <a:p>
            <a:pPr lvl="1"/>
            <a:r>
              <a:rPr lang="ru-RU" dirty="0" smtClean="0"/>
              <a:t>Быть примером высокой культуры.</a:t>
            </a:r>
          </a:p>
          <a:p>
            <a:pPr marL="0" lvl="1" indent="361950">
              <a:buNone/>
            </a:pPr>
            <a:r>
              <a:rPr lang="ru-RU" sz="2600" b="1" dirty="0" smtClean="0"/>
              <a:t>Члены НОУ имеют право:</a:t>
            </a:r>
          </a:p>
          <a:p>
            <a:pPr lvl="1"/>
            <a:r>
              <a:rPr lang="ru-RU" dirty="0" smtClean="0"/>
              <a:t>Работать в творческих группах;</a:t>
            </a:r>
          </a:p>
          <a:p>
            <a:pPr lvl="1"/>
            <a:r>
              <a:rPr lang="ru-RU" dirty="0" smtClean="0"/>
              <a:t>Получить характеристику и рецензию своей работы.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08720"/>
            <a:ext cx="6672318" cy="4896544"/>
          </a:xfrm>
        </p:spPr>
        <p:txBody>
          <a:bodyPr>
            <a:normAutofit lnSpcReduction="10000"/>
          </a:bodyPr>
          <a:lstStyle/>
          <a:p>
            <a:pPr marL="0" indent="361950">
              <a:buNone/>
            </a:pPr>
            <a:r>
              <a:rPr lang="ru-RU" dirty="0" smtClean="0"/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Датой основания Научного общества учащихся МОУ СОШ №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считается 5 января 2001 года.  Первым его руководителем была преподаватель географии Тамара Петровна Завьялова, истинный энтузиаст своего дела, профессионал, для которого общение с детьми не ремесло, а призвание души.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000108"/>
            <a:ext cx="255283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1480"/>
            <a:ext cx="8712968" cy="3600400"/>
          </a:xfrm>
        </p:spPr>
        <p:txBody>
          <a:bodyPr>
            <a:normAutofit fontScale="92500"/>
          </a:bodyPr>
          <a:lstStyle/>
          <a:p>
            <a:pPr marL="0" indent="3619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Смотром итогов деятельности НОУ являются ежегодные научно-практические конференции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«Шаг в будущее».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195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Написание работ для городской научно-практической конференции школьников под руководством Т. П.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Завьяловой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шло по двум направлениям - «Экология города Твери» и «География Тверской области».  Также активное участие в конференции принимали члены клуба «Здравствуй, Франция!», которым руководила Г.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Джамелашвили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Руководителями научных исследований были Гончарова Л. А. и Горячева И. 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77072"/>
            <a:ext cx="55801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692696"/>
          <a:ext cx="770485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836712"/>
            <a:ext cx="6275040" cy="3024336"/>
          </a:xfrm>
        </p:spPr>
        <p:txBody>
          <a:bodyPr>
            <a:normAutofit fontScale="77500" lnSpcReduction="20000"/>
          </a:bodyPr>
          <a:lstStyle/>
          <a:p>
            <a:pPr marL="0" indent="3619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2009 года НОУ МОУ СОШ № 7 руководит учитель химии Ирина Викторовна Фетисова. </a:t>
            </a:r>
          </a:p>
          <a:p>
            <a:pPr marL="0" indent="3619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её руководством учащиеся приняли участие в конкурсах:</a:t>
            </a:r>
          </a:p>
          <a:p>
            <a:pPr marL="0" inden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Региональные Менделеевские чтения;</a:t>
            </a:r>
          </a:p>
          <a:p>
            <a:pPr marL="0" inden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Всероссийский конкурс исследовательских работ,  имени Д.И. Менделеева;</a:t>
            </a:r>
          </a:p>
          <a:p>
            <a:pPr marL="0" inden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конкурс рефератов;</a:t>
            </a:r>
          </a:p>
          <a:p>
            <a:pPr marL="0" inden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Городская научно-практическая конференция «Шаг в будущее»;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4421" r="2993"/>
          <a:stretch>
            <a:fillRect/>
          </a:stretch>
        </p:blipFill>
        <p:spPr bwMode="auto">
          <a:xfrm>
            <a:off x="214282" y="785794"/>
            <a:ext cx="235745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3717032"/>
            <a:ext cx="52565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Всероссийский конкурс исторических исследовательских работ «Человек в истории. Россия –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век»;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Городской конкурс эссе и рекламных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слоганов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«Иностранный? Не чужой!»;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Языковой чемпионат «Учимся немецкому, играя»;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Всероссийский конкурс юных исследователей окружающей среды.</a:t>
            </a:r>
          </a:p>
        </p:txBody>
      </p:sp>
      <p:pic>
        <p:nvPicPr>
          <p:cNvPr id="6" name="Содержимое 4" descr="S7300582.JPG"/>
          <p:cNvPicPr>
            <a:picLocks noChangeAspect="1"/>
          </p:cNvPicPr>
          <p:nvPr/>
        </p:nvPicPr>
        <p:blipFill>
          <a:blip r:embed="rId3" cstate="print"/>
          <a:srcRect t="786"/>
          <a:stretch>
            <a:fillRect/>
          </a:stretch>
        </p:blipFill>
        <p:spPr>
          <a:xfrm>
            <a:off x="5246586" y="3571876"/>
            <a:ext cx="3897414" cy="2900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996</TotalTime>
  <Words>1269</Words>
  <Application>Microsoft Office PowerPoint</Application>
  <PresentationFormat>Экран (4:3)</PresentationFormat>
  <Paragraphs>212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Права и обязанности членов НОУ: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Региональные Менделеевские чтения</vt:lpstr>
      <vt:lpstr>Презентация PowerPoint</vt:lpstr>
      <vt:lpstr>Презентация PowerPoint</vt:lpstr>
      <vt:lpstr>Всероссийский конкурс исследовательских работ, имени Д.И. Менделеева</vt:lpstr>
      <vt:lpstr>Городской конкурс рефератов  2011 – 2013 г.</vt:lpstr>
      <vt:lpstr>Презентация PowerPoint</vt:lpstr>
      <vt:lpstr>Темы рефератов</vt:lpstr>
      <vt:lpstr>Презентация PowerPoint</vt:lpstr>
      <vt:lpstr>Городская научно –практическая конференция  «Шаг в будущее»   2011 -2013 г. </vt:lpstr>
      <vt:lpstr>Темы работ</vt:lpstr>
      <vt:lpstr>Всероссийский конкурс исторических исследовательских работ старшеклассников</vt:lpstr>
      <vt:lpstr>Презентация PowerPoint</vt:lpstr>
      <vt:lpstr>Презентация PowerPoint</vt:lpstr>
      <vt:lpstr>Школа юного химика</vt:lpstr>
      <vt:lpstr>Станция юннатов</vt:lpstr>
      <vt:lpstr>Сотрудничество с библиотекой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Научному обществу учащихся МОУ СОШ № 7 - 10 лет</dc:title>
  <dc:creator>ADMIN</dc:creator>
  <cp:lastModifiedBy>Comp teacher</cp:lastModifiedBy>
  <cp:revision>145</cp:revision>
  <dcterms:created xsi:type="dcterms:W3CDTF">2010-12-26T13:07:57Z</dcterms:created>
  <dcterms:modified xsi:type="dcterms:W3CDTF">2013-11-18T07:59:57Z</dcterms:modified>
</cp:coreProperties>
</file>