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5" r:id="rId17"/>
    <p:sldId id="279" r:id="rId18"/>
    <p:sldId id="286" r:id="rId19"/>
    <p:sldId id="271" r:id="rId20"/>
    <p:sldId id="283" r:id="rId21"/>
    <p:sldId id="270" r:id="rId22"/>
    <p:sldId id="263" r:id="rId23"/>
    <p:sldId id="264" r:id="rId24"/>
    <p:sldId id="265" r:id="rId25"/>
    <p:sldId id="280" r:id="rId2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7F518-C5CE-44E0-A3FC-8C11607A3997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74DAC-8414-47BC-B116-BD79B419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7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AA81-8EEA-487E-97BF-434E24C118F7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9F60-442E-4554-A9FA-8439A72B1724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D9D0-D2C6-470D-B152-AA55F6D134C9}" type="datetime1">
              <a:rPr lang="en-US" smtClean="0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564A-1961-41C9-8D67-6CB3DCB470C4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A949-C718-43A6-ACCF-2658F971D8BF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52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127673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525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46"/>
                </a:lnTo>
                <a:lnTo>
                  <a:pt x="594042" y="208445"/>
                </a:lnTo>
                <a:lnTo>
                  <a:pt x="575564" y="164706"/>
                </a:lnTo>
                <a:lnTo>
                  <a:pt x="550760" y="124764"/>
                </a:lnTo>
                <a:lnTo>
                  <a:pt x="520293" y="89255"/>
                </a:lnTo>
                <a:lnTo>
                  <a:pt x="484771" y="58801"/>
                </a:lnTo>
                <a:lnTo>
                  <a:pt x="444842" y="34010"/>
                </a:lnTo>
                <a:lnTo>
                  <a:pt x="401116" y="15544"/>
                </a:lnTo>
                <a:lnTo>
                  <a:pt x="354215" y="3987"/>
                </a:lnTo>
                <a:lnTo>
                  <a:pt x="304800" y="0"/>
                </a:lnTo>
                <a:lnTo>
                  <a:pt x="255371" y="3987"/>
                </a:lnTo>
                <a:lnTo>
                  <a:pt x="208470" y="15544"/>
                </a:lnTo>
                <a:lnTo>
                  <a:pt x="164744" y="34010"/>
                </a:lnTo>
                <a:lnTo>
                  <a:pt x="124815" y="58801"/>
                </a:lnTo>
                <a:lnTo>
                  <a:pt x="89293" y="89255"/>
                </a:lnTo>
                <a:lnTo>
                  <a:pt x="58826" y="124764"/>
                </a:lnTo>
                <a:lnTo>
                  <a:pt x="34023" y="164706"/>
                </a:lnTo>
                <a:lnTo>
                  <a:pt x="15544" y="208445"/>
                </a:lnTo>
                <a:lnTo>
                  <a:pt x="3987" y="255346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84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18B2-AC6F-4B16-9948-F29206BAEB5F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676400" y="1981200"/>
            <a:ext cx="6324600" cy="23320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sz="4400" b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ИТОГОВОЕ</a:t>
            </a:r>
            <a:r>
              <a:rPr sz="4400" b="1" spc="-9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СОБЕСЕДОВАНИЕ  </a:t>
            </a:r>
            <a:endParaRPr lang="ru-RU" sz="4400" b="1" spc="-15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sz="4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ПО </a:t>
            </a:r>
            <a:r>
              <a:rPr sz="4400" b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РУССКОМУ </a:t>
            </a:r>
            <a:r>
              <a:rPr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ЯЗЫКУ</a:t>
            </a:r>
            <a:endParaRPr sz="4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90805" algn="ctr">
              <a:lnSpc>
                <a:spcPts val="3365"/>
              </a:lnSpc>
            </a:pP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4</a:t>
            </a: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-202</a:t>
            </a:r>
            <a:r>
              <a:rPr lang="ru-RU"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</a:t>
            </a:r>
            <a:endParaRPr lang="ru-RU" sz="4400" b="1" spc="-5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90805" algn="ctr">
              <a:lnSpc>
                <a:spcPts val="3365"/>
              </a:lnSpc>
            </a:pP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УЧЕБНЫЙ</a:t>
            </a:r>
            <a:r>
              <a:rPr sz="4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-6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ГОД</a:t>
            </a:r>
            <a:endParaRPr sz="4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539592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04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4247317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2. </a:t>
            </a:r>
            <a:r>
              <a:rPr lang="ru-RU" sz="3600" dirty="0" smtClean="0"/>
              <a:t>Подробно пересказать</a:t>
            </a:r>
            <a:r>
              <a:rPr lang="ru-RU" sz="3600" dirty="0"/>
              <a:t> только что прочитанный текст и к месту употребить предложенную экзаменатором цитату. </a:t>
            </a:r>
          </a:p>
          <a:p>
            <a:pPr algn="ctr">
              <a:buFont typeface="Arial" charset="0"/>
              <a:buChar char="•"/>
              <a:defRPr/>
            </a:pPr>
            <a:endParaRPr lang="ru-RU" sz="3600" dirty="0"/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Время на подготовку -2 минуты 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Время на ответ </a:t>
            </a:r>
            <a:r>
              <a:rPr lang="ru-RU" sz="3600" i="1" dirty="0" smtClean="0">
                <a:solidFill>
                  <a:srgbClr val="FF0000"/>
                </a:solidFill>
              </a:rPr>
              <a:t>– до 3 </a:t>
            </a:r>
            <a:r>
              <a:rPr lang="ru-RU" sz="3600" i="1" dirty="0">
                <a:solidFill>
                  <a:srgbClr val="FF0000"/>
                </a:solidFill>
              </a:rPr>
              <a:t>минуты</a:t>
            </a:r>
            <a:endParaRPr lang="ru-RU" sz="3600" dirty="0"/>
          </a:p>
          <a:p>
            <a:pPr algn="ctr">
              <a:defRPr/>
            </a:pPr>
            <a:endParaRPr lang="ru-RU" sz="36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13" y="1600200"/>
            <a:ext cx="7939101" cy="43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5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5539978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3. Монолог на одну из тем по выбору ученика: описание изображения по плану, рассказ на основе личного опыта или рассуждение </a:t>
            </a:r>
            <a:r>
              <a:rPr lang="ru-RU" sz="3600" dirty="0" smtClean="0"/>
              <a:t>на </a:t>
            </a:r>
            <a:r>
              <a:rPr lang="ru-RU" sz="3600" dirty="0"/>
              <a:t>поставленный вопрос. </a:t>
            </a:r>
          </a:p>
          <a:p>
            <a:pPr algn="ctr">
              <a:defRPr/>
            </a:pPr>
            <a:endParaRPr lang="ru-RU" sz="3600" i="1" dirty="0"/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Время на подготовку </a:t>
            </a:r>
            <a:r>
              <a:rPr lang="ru-RU" sz="3600" i="1" dirty="0" smtClean="0">
                <a:solidFill>
                  <a:srgbClr val="FF0000"/>
                </a:solidFill>
              </a:rPr>
              <a:t>-1 минута </a:t>
            </a:r>
            <a:endParaRPr lang="ru-RU" sz="3600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Время на ответ – </a:t>
            </a:r>
            <a:r>
              <a:rPr lang="ru-RU" sz="3600" i="1" dirty="0" smtClean="0">
                <a:solidFill>
                  <a:srgbClr val="FF0000"/>
                </a:solidFill>
              </a:rPr>
              <a:t>до 3 минут</a:t>
            </a:r>
            <a:endParaRPr lang="ru-RU" sz="3600" dirty="0"/>
          </a:p>
          <a:p>
            <a:pPr algn="ctr">
              <a:defRPr/>
            </a:pPr>
            <a:endParaRPr lang="ru-RU" sz="3600" i="1" dirty="0">
              <a:solidFill>
                <a:srgbClr val="FF0000"/>
              </a:solidFill>
            </a:endParaRP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24000"/>
            <a:ext cx="65008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3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524001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6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2079" y="32766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8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327025" y="1609725"/>
            <a:ext cx="8489950" cy="437042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4. Поддержать </a:t>
            </a:r>
            <a:r>
              <a:rPr lang="ru-RU" sz="2800" b="1" dirty="0"/>
              <a:t>диалог</a:t>
            </a:r>
            <a:r>
              <a:rPr lang="ru-RU" sz="2800" dirty="0"/>
              <a:t> с экзаменатором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на выбранную тему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b="1" u="sng" dirty="0"/>
              <a:t>без дополнительной подготовки.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Требуется </a:t>
            </a:r>
            <a:r>
              <a:rPr lang="ru-RU" sz="2800" dirty="0" smtClean="0"/>
              <a:t>ответить на 3 вопроса, которые заготовлены у собеседника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800" dirty="0" smtClean="0"/>
          </a:p>
          <a:p>
            <a:pPr algn="ctr">
              <a:defRPr/>
            </a:pPr>
            <a:r>
              <a:rPr lang="ru-RU" sz="2800" i="1">
                <a:solidFill>
                  <a:srgbClr val="FF0000"/>
                </a:solidFill>
              </a:rPr>
              <a:t>Время на ответ – </a:t>
            </a:r>
            <a:r>
              <a:rPr lang="ru-RU" sz="2800" i="1">
                <a:solidFill>
                  <a:srgbClr val="FF0000"/>
                </a:solidFill>
              </a:rPr>
              <a:t>до </a:t>
            </a:r>
            <a:r>
              <a:rPr lang="ru-RU" sz="2800" i="1" smtClean="0">
                <a:solidFill>
                  <a:srgbClr val="FF0000"/>
                </a:solidFill>
              </a:rPr>
              <a:t>3 </a:t>
            </a:r>
            <a:r>
              <a:rPr lang="ru-RU" sz="2800" i="1">
                <a:solidFill>
                  <a:srgbClr val="FF0000"/>
                </a:solidFill>
              </a:rPr>
              <a:t>минут</a:t>
            </a:r>
            <a:endParaRPr lang="ru-RU" sz="2800"/>
          </a:p>
          <a:p>
            <a:pPr algn="ctr">
              <a:defRPr/>
            </a:pPr>
            <a:endParaRPr lang="ru-RU" sz="2800" i="1" dirty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sz="2800" dirty="0"/>
          </a:p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327025" y="1609725"/>
            <a:ext cx="8489950" cy="4308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54" y="1447801"/>
            <a:ext cx="48672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3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767" y="306324"/>
            <a:ext cx="6783324" cy="9250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9036" y="398729"/>
            <a:ext cx="62623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300" dirty="0"/>
          </a:p>
        </p:txBody>
      </p:sp>
      <p:grpSp>
        <p:nvGrpSpPr>
          <p:cNvPr id="5" name="object 5"/>
          <p:cNvGrpSpPr/>
          <p:nvPr/>
        </p:nvGrpSpPr>
        <p:grpSpPr>
          <a:xfrm>
            <a:off x="310832" y="1688083"/>
            <a:ext cx="8450580" cy="1537970"/>
            <a:chOff x="310832" y="1688083"/>
            <a:chExt cx="8450580" cy="1537970"/>
          </a:xfrm>
        </p:grpSpPr>
        <p:sp>
          <p:nvSpPr>
            <p:cNvPr id="6" name="object 6"/>
            <p:cNvSpPr/>
            <p:nvPr/>
          </p:nvSpPr>
          <p:spPr>
            <a:xfrm>
              <a:off x="323532" y="1700783"/>
              <a:ext cx="8425180" cy="1512570"/>
            </a:xfrm>
            <a:custGeom>
              <a:avLst/>
              <a:gdLst/>
              <a:ahLst/>
              <a:cxnLst/>
              <a:rect l="l" t="t" r="r" b="b"/>
              <a:pathLst>
                <a:path w="8425180" h="1512570">
                  <a:moveTo>
                    <a:pt x="8172894" y="0"/>
                  </a:moveTo>
                  <a:lnTo>
                    <a:pt x="252031" y="0"/>
                  </a:lnTo>
                  <a:lnTo>
                    <a:pt x="206728" y="4062"/>
                  </a:lnTo>
                  <a:lnTo>
                    <a:pt x="164090" y="15775"/>
                  </a:lnTo>
                  <a:lnTo>
                    <a:pt x="124826" y="34426"/>
                  </a:lnTo>
                  <a:lnTo>
                    <a:pt x="89651" y="59301"/>
                  </a:lnTo>
                  <a:lnTo>
                    <a:pt x="59275" y="89688"/>
                  </a:lnTo>
                  <a:lnTo>
                    <a:pt x="34409" y="124873"/>
                  </a:lnTo>
                  <a:lnTo>
                    <a:pt x="15767" y="164145"/>
                  </a:lnTo>
                  <a:lnTo>
                    <a:pt x="4060" y="206790"/>
                  </a:lnTo>
                  <a:lnTo>
                    <a:pt x="0" y="252094"/>
                  </a:lnTo>
                  <a:lnTo>
                    <a:pt x="0" y="1260220"/>
                  </a:lnTo>
                  <a:lnTo>
                    <a:pt x="4060" y="1305521"/>
                  </a:lnTo>
                  <a:lnTo>
                    <a:pt x="15767" y="1348154"/>
                  </a:lnTo>
                  <a:lnTo>
                    <a:pt x="34409" y="1387409"/>
                  </a:lnTo>
                  <a:lnTo>
                    <a:pt x="59275" y="1422574"/>
                  </a:lnTo>
                  <a:lnTo>
                    <a:pt x="89651" y="1452940"/>
                  </a:lnTo>
                  <a:lnTo>
                    <a:pt x="124826" y="1477795"/>
                  </a:lnTo>
                  <a:lnTo>
                    <a:pt x="164090" y="1496429"/>
                  </a:lnTo>
                  <a:lnTo>
                    <a:pt x="206728" y="1508130"/>
                  </a:lnTo>
                  <a:lnTo>
                    <a:pt x="252031" y="1512189"/>
                  </a:lnTo>
                  <a:lnTo>
                    <a:pt x="8172894" y="1512189"/>
                  </a:lnTo>
                  <a:lnTo>
                    <a:pt x="8218199" y="1508130"/>
                  </a:lnTo>
                  <a:lnTo>
                    <a:pt x="8260844" y="1496429"/>
                  </a:lnTo>
                  <a:lnTo>
                    <a:pt x="8300115" y="1477795"/>
                  </a:lnTo>
                  <a:lnTo>
                    <a:pt x="8335301" y="1452940"/>
                  </a:lnTo>
                  <a:lnTo>
                    <a:pt x="8365687" y="1422574"/>
                  </a:lnTo>
                  <a:lnTo>
                    <a:pt x="8390563" y="1387409"/>
                  </a:lnTo>
                  <a:lnTo>
                    <a:pt x="8409213" y="1348154"/>
                  </a:lnTo>
                  <a:lnTo>
                    <a:pt x="8420926" y="1305521"/>
                  </a:lnTo>
                  <a:lnTo>
                    <a:pt x="8424989" y="1260220"/>
                  </a:lnTo>
                  <a:lnTo>
                    <a:pt x="8424989" y="252094"/>
                  </a:lnTo>
                  <a:lnTo>
                    <a:pt x="8420926" y="206790"/>
                  </a:lnTo>
                  <a:lnTo>
                    <a:pt x="8409213" y="164145"/>
                  </a:lnTo>
                  <a:lnTo>
                    <a:pt x="8390563" y="124873"/>
                  </a:lnTo>
                  <a:lnTo>
                    <a:pt x="8365687" y="89688"/>
                  </a:lnTo>
                  <a:lnTo>
                    <a:pt x="8335301" y="59301"/>
                  </a:lnTo>
                  <a:lnTo>
                    <a:pt x="8300115" y="34426"/>
                  </a:lnTo>
                  <a:lnTo>
                    <a:pt x="8260844" y="15775"/>
                  </a:lnTo>
                  <a:lnTo>
                    <a:pt x="8218199" y="4062"/>
                  </a:lnTo>
                  <a:lnTo>
                    <a:pt x="817289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32" y="1700783"/>
              <a:ext cx="8425180" cy="1512570"/>
            </a:xfrm>
            <a:custGeom>
              <a:avLst/>
              <a:gdLst/>
              <a:ahLst/>
              <a:cxnLst/>
              <a:rect l="l" t="t" r="r" b="b"/>
              <a:pathLst>
                <a:path w="8425180" h="1512570">
                  <a:moveTo>
                    <a:pt x="0" y="252094"/>
                  </a:moveTo>
                  <a:lnTo>
                    <a:pt x="4060" y="206790"/>
                  </a:lnTo>
                  <a:lnTo>
                    <a:pt x="15767" y="164145"/>
                  </a:lnTo>
                  <a:lnTo>
                    <a:pt x="34409" y="124873"/>
                  </a:lnTo>
                  <a:lnTo>
                    <a:pt x="59275" y="89688"/>
                  </a:lnTo>
                  <a:lnTo>
                    <a:pt x="89651" y="59301"/>
                  </a:lnTo>
                  <a:lnTo>
                    <a:pt x="124826" y="34426"/>
                  </a:lnTo>
                  <a:lnTo>
                    <a:pt x="164090" y="15775"/>
                  </a:lnTo>
                  <a:lnTo>
                    <a:pt x="206728" y="4062"/>
                  </a:lnTo>
                  <a:lnTo>
                    <a:pt x="252031" y="0"/>
                  </a:lnTo>
                  <a:lnTo>
                    <a:pt x="8172894" y="0"/>
                  </a:lnTo>
                  <a:lnTo>
                    <a:pt x="8218199" y="4062"/>
                  </a:lnTo>
                  <a:lnTo>
                    <a:pt x="8260844" y="15775"/>
                  </a:lnTo>
                  <a:lnTo>
                    <a:pt x="8300115" y="34426"/>
                  </a:lnTo>
                  <a:lnTo>
                    <a:pt x="8335301" y="59301"/>
                  </a:lnTo>
                  <a:lnTo>
                    <a:pt x="8365687" y="89688"/>
                  </a:lnTo>
                  <a:lnTo>
                    <a:pt x="8390563" y="124873"/>
                  </a:lnTo>
                  <a:lnTo>
                    <a:pt x="8409213" y="164145"/>
                  </a:lnTo>
                  <a:lnTo>
                    <a:pt x="8420926" y="206790"/>
                  </a:lnTo>
                  <a:lnTo>
                    <a:pt x="8424989" y="252094"/>
                  </a:lnTo>
                  <a:lnTo>
                    <a:pt x="8424989" y="1260220"/>
                  </a:lnTo>
                  <a:lnTo>
                    <a:pt x="8420926" y="1305521"/>
                  </a:lnTo>
                  <a:lnTo>
                    <a:pt x="8409213" y="1348154"/>
                  </a:lnTo>
                  <a:lnTo>
                    <a:pt x="8390563" y="1387409"/>
                  </a:lnTo>
                  <a:lnTo>
                    <a:pt x="8365687" y="1422574"/>
                  </a:lnTo>
                  <a:lnTo>
                    <a:pt x="8335301" y="1452940"/>
                  </a:lnTo>
                  <a:lnTo>
                    <a:pt x="8300115" y="1477795"/>
                  </a:lnTo>
                  <a:lnTo>
                    <a:pt x="8260844" y="1496429"/>
                  </a:lnTo>
                  <a:lnTo>
                    <a:pt x="8218199" y="1508130"/>
                  </a:lnTo>
                  <a:lnTo>
                    <a:pt x="8172894" y="1512189"/>
                  </a:lnTo>
                  <a:lnTo>
                    <a:pt x="252031" y="1512189"/>
                  </a:lnTo>
                  <a:lnTo>
                    <a:pt x="206728" y="1508130"/>
                  </a:lnTo>
                  <a:lnTo>
                    <a:pt x="164090" y="1496429"/>
                  </a:lnTo>
                  <a:lnTo>
                    <a:pt x="124826" y="1477795"/>
                  </a:lnTo>
                  <a:lnTo>
                    <a:pt x="89651" y="1452940"/>
                  </a:lnTo>
                  <a:lnTo>
                    <a:pt x="59275" y="1422574"/>
                  </a:lnTo>
                  <a:lnTo>
                    <a:pt x="34409" y="1387409"/>
                  </a:lnTo>
                  <a:lnTo>
                    <a:pt x="15767" y="1348154"/>
                  </a:lnTo>
                  <a:lnTo>
                    <a:pt x="4060" y="1305521"/>
                  </a:lnTo>
                  <a:lnTo>
                    <a:pt x="0" y="1260220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916" y="3501023"/>
            <a:ext cx="1994678" cy="25200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9020" y="1693290"/>
            <a:ext cx="7773034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1155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Проверка ответов участников осуществляется </a:t>
            </a:r>
            <a:r>
              <a:rPr sz="2400" dirty="0">
                <a:latin typeface="Calibri"/>
                <a:cs typeface="Calibri"/>
              </a:rPr>
              <a:t>экспертами  </a:t>
            </a:r>
            <a:r>
              <a:rPr sz="2400" spc="-5" dirty="0">
                <a:latin typeface="Calibri"/>
                <a:cs typeface="Calibri"/>
              </a:rPr>
              <a:t>образовательной организации,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должна </a:t>
            </a:r>
            <a:r>
              <a:rPr sz="2400" dirty="0">
                <a:latin typeface="Calibri"/>
                <a:cs typeface="Calibri"/>
              </a:rPr>
              <a:t>закончиться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</a:p>
          <a:p>
            <a:pPr marL="12700" marR="508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позднее </a:t>
            </a:r>
            <a:r>
              <a:rPr sz="2400" dirty="0">
                <a:latin typeface="Calibri"/>
                <a:cs typeface="Calibri"/>
              </a:rPr>
              <a:t>чем через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календарных дней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даты проведения  итогового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собеседования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</a:pP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Результатом</a:t>
            </a:r>
            <a:r>
              <a:rPr sz="2800" b="1" spc="25" dirty="0">
                <a:solidFill>
                  <a:srgbClr val="0095D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95DC"/>
                </a:solidFill>
                <a:latin typeface="Calibri"/>
                <a:cs typeface="Calibri"/>
              </a:rPr>
              <a:t>является</a:t>
            </a:r>
            <a:endParaRPr sz="2800" dirty="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«зачёт» или</a:t>
            </a:r>
            <a:r>
              <a:rPr sz="2800" b="1" spc="50" dirty="0">
                <a:solidFill>
                  <a:srgbClr val="0095D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«незачёт»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782" y="3572221"/>
            <a:ext cx="2140520" cy="2449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32313"/>
            <a:ext cx="5440680" cy="8458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6227" y="2362200"/>
            <a:ext cx="8450580" cy="2258060"/>
            <a:chOff x="332701" y="1616075"/>
            <a:chExt cx="8450580" cy="2258060"/>
          </a:xfrm>
        </p:grpSpPr>
        <p:sp>
          <p:nvSpPr>
            <p:cNvPr id="5" name="object 5"/>
            <p:cNvSpPr/>
            <p:nvPr/>
          </p:nvSpPr>
          <p:spPr>
            <a:xfrm>
              <a:off x="345401" y="1628775"/>
              <a:ext cx="8425180" cy="2232660"/>
            </a:xfrm>
            <a:custGeom>
              <a:avLst/>
              <a:gdLst/>
              <a:ahLst/>
              <a:cxnLst/>
              <a:rect l="l" t="t" r="r" b="b"/>
              <a:pathLst>
                <a:path w="8425180" h="2232660">
                  <a:moveTo>
                    <a:pt x="8052854" y="0"/>
                  </a:moveTo>
                  <a:lnTo>
                    <a:pt x="372059" y="0"/>
                  </a:lnTo>
                  <a:lnTo>
                    <a:pt x="325388" y="2899"/>
                  </a:lnTo>
                  <a:lnTo>
                    <a:pt x="280447" y="11366"/>
                  </a:lnTo>
                  <a:lnTo>
                    <a:pt x="237585" y="25050"/>
                  </a:lnTo>
                  <a:lnTo>
                    <a:pt x="197150" y="43603"/>
                  </a:lnTo>
                  <a:lnTo>
                    <a:pt x="159492" y="66676"/>
                  </a:lnTo>
                  <a:lnTo>
                    <a:pt x="124958" y="93920"/>
                  </a:lnTo>
                  <a:lnTo>
                    <a:pt x="93898" y="124986"/>
                  </a:lnTo>
                  <a:lnTo>
                    <a:pt x="66659" y="159526"/>
                  </a:lnTo>
                  <a:lnTo>
                    <a:pt x="43591" y="197190"/>
                  </a:lnTo>
                  <a:lnTo>
                    <a:pt x="25043" y="237629"/>
                  </a:lnTo>
                  <a:lnTo>
                    <a:pt x="11362" y="280494"/>
                  </a:lnTo>
                  <a:lnTo>
                    <a:pt x="2898" y="325438"/>
                  </a:lnTo>
                  <a:lnTo>
                    <a:pt x="0" y="372110"/>
                  </a:lnTo>
                  <a:lnTo>
                    <a:pt x="0" y="1860169"/>
                  </a:lnTo>
                  <a:lnTo>
                    <a:pt x="2898" y="1906840"/>
                  </a:lnTo>
                  <a:lnTo>
                    <a:pt x="11362" y="1951784"/>
                  </a:lnTo>
                  <a:lnTo>
                    <a:pt x="25043" y="1994649"/>
                  </a:lnTo>
                  <a:lnTo>
                    <a:pt x="43591" y="2035088"/>
                  </a:lnTo>
                  <a:lnTo>
                    <a:pt x="66659" y="2072752"/>
                  </a:lnTo>
                  <a:lnTo>
                    <a:pt x="93898" y="2107292"/>
                  </a:lnTo>
                  <a:lnTo>
                    <a:pt x="124958" y="2138358"/>
                  </a:lnTo>
                  <a:lnTo>
                    <a:pt x="159492" y="2165602"/>
                  </a:lnTo>
                  <a:lnTo>
                    <a:pt x="197150" y="2188675"/>
                  </a:lnTo>
                  <a:lnTo>
                    <a:pt x="237585" y="2207228"/>
                  </a:lnTo>
                  <a:lnTo>
                    <a:pt x="280447" y="2220912"/>
                  </a:lnTo>
                  <a:lnTo>
                    <a:pt x="325388" y="2229379"/>
                  </a:lnTo>
                  <a:lnTo>
                    <a:pt x="372059" y="2232279"/>
                  </a:lnTo>
                  <a:lnTo>
                    <a:pt x="8052854" y="2232279"/>
                  </a:lnTo>
                  <a:lnTo>
                    <a:pt x="8099525" y="2229379"/>
                  </a:lnTo>
                  <a:lnTo>
                    <a:pt x="8144469" y="2220912"/>
                  </a:lnTo>
                  <a:lnTo>
                    <a:pt x="8187334" y="2207228"/>
                  </a:lnTo>
                  <a:lnTo>
                    <a:pt x="8227773" y="2188675"/>
                  </a:lnTo>
                  <a:lnTo>
                    <a:pt x="8265437" y="2165602"/>
                  </a:lnTo>
                  <a:lnTo>
                    <a:pt x="8299977" y="2138358"/>
                  </a:lnTo>
                  <a:lnTo>
                    <a:pt x="8331043" y="2107292"/>
                  </a:lnTo>
                  <a:lnTo>
                    <a:pt x="8358287" y="2072752"/>
                  </a:lnTo>
                  <a:lnTo>
                    <a:pt x="8381360" y="2035088"/>
                  </a:lnTo>
                  <a:lnTo>
                    <a:pt x="8399913" y="1994649"/>
                  </a:lnTo>
                  <a:lnTo>
                    <a:pt x="8413598" y="1951784"/>
                  </a:lnTo>
                  <a:lnTo>
                    <a:pt x="8422064" y="1906840"/>
                  </a:lnTo>
                  <a:lnTo>
                    <a:pt x="8424964" y="1860169"/>
                  </a:lnTo>
                  <a:lnTo>
                    <a:pt x="8424964" y="372110"/>
                  </a:lnTo>
                  <a:lnTo>
                    <a:pt x="8422064" y="325438"/>
                  </a:lnTo>
                  <a:lnTo>
                    <a:pt x="8413598" y="280494"/>
                  </a:lnTo>
                  <a:lnTo>
                    <a:pt x="8399913" y="237629"/>
                  </a:lnTo>
                  <a:lnTo>
                    <a:pt x="8381360" y="197190"/>
                  </a:lnTo>
                  <a:lnTo>
                    <a:pt x="8358287" y="159526"/>
                  </a:lnTo>
                  <a:lnTo>
                    <a:pt x="8331043" y="124986"/>
                  </a:lnTo>
                  <a:lnTo>
                    <a:pt x="8299977" y="93920"/>
                  </a:lnTo>
                  <a:lnTo>
                    <a:pt x="8265437" y="66676"/>
                  </a:lnTo>
                  <a:lnTo>
                    <a:pt x="8227773" y="43603"/>
                  </a:lnTo>
                  <a:lnTo>
                    <a:pt x="8187334" y="25050"/>
                  </a:lnTo>
                  <a:lnTo>
                    <a:pt x="8144469" y="11366"/>
                  </a:lnTo>
                  <a:lnTo>
                    <a:pt x="8099525" y="2899"/>
                  </a:lnTo>
                  <a:lnTo>
                    <a:pt x="805285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401" y="1628775"/>
              <a:ext cx="8425180" cy="2232660"/>
            </a:xfrm>
            <a:custGeom>
              <a:avLst/>
              <a:gdLst/>
              <a:ahLst/>
              <a:cxnLst/>
              <a:rect l="l" t="t" r="r" b="b"/>
              <a:pathLst>
                <a:path w="8425180" h="2232660">
                  <a:moveTo>
                    <a:pt x="0" y="372110"/>
                  </a:moveTo>
                  <a:lnTo>
                    <a:pt x="2898" y="325438"/>
                  </a:lnTo>
                  <a:lnTo>
                    <a:pt x="11362" y="280494"/>
                  </a:lnTo>
                  <a:lnTo>
                    <a:pt x="25043" y="237629"/>
                  </a:lnTo>
                  <a:lnTo>
                    <a:pt x="43591" y="197190"/>
                  </a:lnTo>
                  <a:lnTo>
                    <a:pt x="66659" y="159526"/>
                  </a:lnTo>
                  <a:lnTo>
                    <a:pt x="93898" y="124986"/>
                  </a:lnTo>
                  <a:lnTo>
                    <a:pt x="124958" y="93920"/>
                  </a:lnTo>
                  <a:lnTo>
                    <a:pt x="159492" y="66676"/>
                  </a:lnTo>
                  <a:lnTo>
                    <a:pt x="197150" y="43603"/>
                  </a:lnTo>
                  <a:lnTo>
                    <a:pt x="237585" y="25050"/>
                  </a:lnTo>
                  <a:lnTo>
                    <a:pt x="280447" y="11366"/>
                  </a:lnTo>
                  <a:lnTo>
                    <a:pt x="325388" y="2899"/>
                  </a:lnTo>
                  <a:lnTo>
                    <a:pt x="372059" y="0"/>
                  </a:lnTo>
                  <a:lnTo>
                    <a:pt x="8052854" y="0"/>
                  </a:lnTo>
                  <a:lnTo>
                    <a:pt x="8099525" y="2899"/>
                  </a:lnTo>
                  <a:lnTo>
                    <a:pt x="8144469" y="11366"/>
                  </a:lnTo>
                  <a:lnTo>
                    <a:pt x="8187334" y="25050"/>
                  </a:lnTo>
                  <a:lnTo>
                    <a:pt x="8227773" y="43603"/>
                  </a:lnTo>
                  <a:lnTo>
                    <a:pt x="8265437" y="66676"/>
                  </a:lnTo>
                  <a:lnTo>
                    <a:pt x="8299977" y="93920"/>
                  </a:lnTo>
                  <a:lnTo>
                    <a:pt x="8331043" y="124986"/>
                  </a:lnTo>
                  <a:lnTo>
                    <a:pt x="8358287" y="159526"/>
                  </a:lnTo>
                  <a:lnTo>
                    <a:pt x="8381360" y="197190"/>
                  </a:lnTo>
                  <a:lnTo>
                    <a:pt x="8399913" y="237629"/>
                  </a:lnTo>
                  <a:lnTo>
                    <a:pt x="8413598" y="280494"/>
                  </a:lnTo>
                  <a:lnTo>
                    <a:pt x="8422064" y="325438"/>
                  </a:lnTo>
                  <a:lnTo>
                    <a:pt x="8424964" y="372110"/>
                  </a:lnTo>
                  <a:lnTo>
                    <a:pt x="8424964" y="1860169"/>
                  </a:lnTo>
                  <a:lnTo>
                    <a:pt x="8422064" y="1906840"/>
                  </a:lnTo>
                  <a:lnTo>
                    <a:pt x="8413598" y="1951784"/>
                  </a:lnTo>
                  <a:lnTo>
                    <a:pt x="8399913" y="1994649"/>
                  </a:lnTo>
                  <a:lnTo>
                    <a:pt x="8381360" y="2035088"/>
                  </a:lnTo>
                  <a:lnTo>
                    <a:pt x="8358287" y="2072752"/>
                  </a:lnTo>
                  <a:lnTo>
                    <a:pt x="8331043" y="2107292"/>
                  </a:lnTo>
                  <a:lnTo>
                    <a:pt x="8299977" y="2138358"/>
                  </a:lnTo>
                  <a:lnTo>
                    <a:pt x="8265437" y="2165602"/>
                  </a:lnTo>
                  <a:lnTo>
                    <a:pt x="8227773" y="2188675"/>
                  </a:lnTo>
                  <a:lnTo>
                    <a:pt x="8187334" y="2207228"/>
                  </a:lnTo>
                  <a:lnTo>
                    <a:pt x="8144469" y="2220912"/>
                  </a:lnTo>
                  <a:lnTo>
                    <a:pt x="8099525" y="2229379"/>
                  </a:lnTo>
                  <a:lnTo>
                    <a:pt x="8052854" y="2232279"/>
                  </a:lnTo>
                  <a:lnTo>
                    <a:pt x="372059" y="2232279"/>
                  </a:lnTo>
                  <a:lnTo>
                    <a:pt x="325388" y="2229379"/>
                  </a:lnTo>
                  <a:lnTo>
                    <a:pt x="280447" y="2220912"/>
                  </a:lnTo>
                  <a:lnTo>
                    <a:pt x="237585" y="2207228"/>
                  </a:lnTo>
                  <a:lnTo>
                    <a:pt x="197150" y="2188675"/>
                  </a:lnTo>
                  <a:lnTo>
                    <a:pt x="159492" y="2165602"/>
                  </a:lnTo>
                  <a:lnTo>
                    <a:pt x="124958" y="2138358"/>
                  </a:lnTo>
                  <a:lnTo>
                    <a:pt x="93898" y="2107292"/>
                  </a:lnTo>
                  <a:lnTo>
                    <a:pt x="66659" y="2072752"/>
                  </a:lnTo>
                  <a:lnTo>
                    <a:pt x="43591" y="2035088"/>
                  </a:lnTo>
                  <a:lnTo>
                    <a:pt x="25043" y="1994649"/>
                  </a:lnTo>
                  <a:lnTo>
                    <a:pt x="11362" y="1951784"/>
                  </a:lnTo>
                  <a:lnTo>
                    <a:pt x="2898" y="1906840"/>
                  </a:lnTo>
                  <a:lnTo>
                    <a:pt x="0" y="1860169"/>
                  </a:lnTo>
                  <a:lnTo>
                    <a:pt x="0" y="37211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5142" y="1615566"/>
            <a:ext cx="8032750" cy="385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endParaRPr lang="ru-RU" sz="2400" b="1" spc="-5" dirty="0" smtClean="0">
              <a:latin typeface="Calibri"/>
              <a:cs typeface="Calibri"/>
            </a:endParaRPr>
          </a:p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endParaRPr lang="ru-RU" sz="2400" b="1" spc="-5" dirty="0">
              <a:latin typeface="Calibri"/>
              <a:cs typeface="Calibri"/>
            </a:endParaRPr>
          </a:p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 smtClean="0">
                <a:latin typeface="Calibri"/>
                <a:cs typeface="Calibri"/>
              </a:rPr>
              <a:t>Приказ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Министерства просвещения Российской Федерации  </a:t>
            </a:r>
            <a:r>
              <a:rPr sz="2400" b="1" dirty="0">
                <a:latin typeface="Calibri"/>
                <a:cs typeface="Calibri"/>
              </a:rPr>
              <a:t>и Федеральной </a:t>
            </a:r>
            <a:r>
              <a:rPr sz="2400" b="1" spc="-5" dirty="0">
                <a:latin typeface="Calibri"/>
                <a:cs typeface="Calibri"/>
              </a:rPr>
              <a:t>службы по надзору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сфере образования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науки </a:t>
            </a:r>
            <a:r>
              <a:rPr sz="2400" b="1" dirty="0" err="1">
                <a:latin typeface="Calibri"/>
                <a:cs typeface="Calibri"/>
              </a:rPr>
              <a:t>от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0</a:t>
            </a:r>
            <a:r>
              <a:rPr lang="ru-RU" sz="2400" b="1" dirty="0" smtClean="0">
                <a:latin typeface="Calibri"/>
                <a:cs typeface="Calibri"/>
              </a:rPr>
              <a:t>4 апреля</a:t>
            </a:r>
            <a:r>
              <a:rPr sz="2400" b="1" spc="-5" dirty="0" smtClean="0">
                <a:latin typeface="Calibri"/>
                <a:cs typeface="Calibri"/>
              </a:rPr>
              <a:t> 20</a:t>
            </a:r>
            <a:r>
              <a:rPr lang="ru-RU" sz="2400" b="1" spc="-5" dirty="0" smtClean="0">
                <a:latin typeface="Calibri"/>
                <a:cs typeface="Calibri"/>
              </a:rPr>
              <a:t>23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№ </a:t>
            </a:r>
            <a:r>
              <a:rPr lang="ru-RU" sz="2400" b="1" spc="-5" dirty="0" smtClean="0">
                <a:latin typeface="Calibri"/>
                <a:cs typeface="Calibri"/>
              </a:rPr>
              <a:t>233</a:t>
            </a:r>
            <a:r>
              <a:rPr sz="2400" b="1" spc="-5" dirty="0" smtClean="0">
                <a:latin typeface="Calibri"/>
                <a:cs typeface="Calibri"/>
              </a:rPr>
              <a:t>/</a:t>
            </a:r>
            <a:r>
              <a:rPr lang="ru-RU" sz="2400" b="1" spc="-5" dirty="0" smtClean="0">
                <a:latin typeface="Calibri"/>
                <a:cs typeface="Calibri"/>
              </a:rPr>
              <a:t>551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«Об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утверждении</a:t>
            </a:r>
            <a:endParaRPr sz="2400" dirty="0">
              <a:latin typeface="Calibri"/>
              <a:cs typeface="Calibri"/>
            </a:endParaRPr>
          </a:p>
          <a:p>
            <a:pPr marL="27940" marR="4699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Порядка </a:t>
            </a:r>
            <a:r>
              <a:rPr sz="2400" b="1" spc="-5" dirty="0">
                <a:latin typeface="Calibri"/>
                <a:cs typeface="Calibri"/>
              </a:rPr>
              <a:t>проведения </a:t>
            </a:r>
            <a:r>
              <a:rPr sz="2400" b="1" dirty="0">
                <a:latin typeface="Calibri"/>
                <a:cs typeface="Calibri"/>
              </a:rPr>
              <a:t>государственной итоговой </a:t>
            </a:r>
            <a:r>
              <a:rPr sz="2400" b="1" spc="-5" dirty="0">
                <a:latin typeface="Calibri"/>
                <a:cs typeface="Calibri"/>
              </a:rPr>
              <a:t>аттестации  по образовательным программам основного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общего</a:t>
            </a:r>
            <a:endParaRPr sz="2400" dirty="0">
              <a:latin typeface="Calibri"/>
              <a:cs typeface="Calibri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образования»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548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3668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8164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6036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3588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3588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8084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28084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баллы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38760"/>
              </p:ext>
            </p:extLst>
          </p:nvPr>
        </p:nvGraphicFramePr>
        <p:xfrm>
          <a:off x="406424" y="1752600"/>
          <a:ext cx="833115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575">
                  <a:extLst>
                    <a:ext uri="{9D8B030D-6E8A-4147-A177-3AD203B41FA5}">
                      <a16:colId xmlns:a16="http://schemas.microsoft.com/office/drawing/2014/main" val="1037263565"/>
                    </a:ext>
                  </a:extLst>
                </a:gridCol>
                <a:gridCol w="4165575">
                  <a:extLst>
                    <a:ext uri="{9D8B030D-6E8A-4147-A177-3AD203B41FA5}">
                      <a16:colId xmlns:a16="http://schemas.microsoft.com/office/drawing/2014/main" val="31502622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Результат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Балл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4660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Зачет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10-20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9459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Незачет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0-9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43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7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361188"/>
            <a:ext cx="3624072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422" y="447497"/>
            <a:ext cx="31451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310832" y="1760092"/>
            <a:ext cx="5210175" cy="745490"/>
            <a:chOff x="310832" y="1760092"/>
            <a:chExt cx="5210175" cy="745490"/>
          </a:xfrm>
        </p:grpSpPr>
        <p:sp>
          <p:nvSpPr>
            <p:cNvPr id="6" name="object 6"/>
            <p:cNvSpPr/>
            <p:nvPr/>
          </p:nvSpPr>
          <p:spPr>
            <a:xfrm>
              <a:off x="323532" y="1772792"/>
              <a:ext cx="5184775" cy="720090"/>
            </a:xfrm>
            <a:custGeom>
              <a:avLst/>
              <a:gdLst/>
              <a:ahLst/>
              <a:cxnLst/>
              <a:rect l="l" t="t" r="r" b="b"/>
              <a:pathLst>
                <a:path w="5184775" h="720089">
                  <a:moveTo>
                    <a:pt x="4824539" y="0"/>
                  </a:moveTo>
                  <a:lnTo>
                    <a:pt x="0" y="0"/>
                  </a:lnTo>
                  <a:lnTo>
                    <a:pt x="0" y="720090"/>
                  </a:lnTo>
                  <a:lnTo>
                    <a:pt x="4824539" y="720090"/>
                  </a:lnTo>
                  <a:lnTo>
                    <a:pt x="5184584" y="360045"/>
                  </a:lnTo>
                  <a:lnTo>
                    <a:pt x="4824539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32" y="1772792"/>
              <a:ext cx="5184775" cy="720090"/>
            </a:xfrm>
            <a:custGeom>
              <a:avLst/>
              <a:gdLst/>
              <a:ahLst/>
              <a:cxnLst/>
              <a:rect l="l" t="t" r="r" b="b"/>
              <a:pathLst>
                <a:path w="5184775" h="720089">
                  <a:moveTo>
                    <a:pt x="0" y="0"/>
                  </a:moveTo>
                  <a:lnTo>
                    <a:pt x="4824539" y="0"/>
                  </a:lnTo>
                  <a:lnTo>
                    <a:pt x="5184584" y="360045"/>
                  </a:lnTo>
                  <a:lnTo>
                    <a:pt x="4824539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3147" y="1917953"/>
            <a:ext cx="304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Получившие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«незачет»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832" y="2741422"/>
            <a:ext cx="5225415" cy="1636395"/>
            <a:chOff x="310832" y="2741422"/>
            <a:chExt cx="5225415" cy="1636395"/>
          </a:xfrm>
        </p:grpSpPr>
        <p:sp>
          <p:nvSpPr>
            <p:cNvPr id="10" name="object 10"/>
            <p:cNvSpPr/>
            <p:nvPr/>
          </p:nvSpPr>
          <p:spPr>
            <a:xfrm>
              <a:off x="323532" y="2754122"/>
              <a:ext cx="5200015" cy="1610995"/>
            </a:xfrm>
            <a:custGeom>
              <a:avLst/>
              <a:gdLst/>
              <a:ahLst/>
              <a:cxnLst/>
              <a:rect l="l" t="t" r="r" b="b"/>
              <a:pathLst>
                <a:path w="5200015" h="1610995">
                  <a:moveTo>
                    <a:pt x="4394263" y="0"/>
                  </a:moveTo>
                  <a:lnTo>
                    <a:pt x="0" y="0"/>
                  </a:lnTo>
                  <a:lnTo>
                    <a:pt x="0" y="1610995"/>
                  </a:lnTo>
                  <a:lnTo>
                    <a:pt x="4394263" y="1610995"/>
                  </a:lnTo>
                  <a:lnTo>
                    <a:pt x="5199697" y="805561"/>
                  </a:lnTo>
                  <a:lnTo>
                    <a:pt x="4394263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2754122"/>
              <a:ext cx="5200015" cy="1610995"/>
            </a:xfrm>
            <a:custGeom>
              <a:avLst/>
              <a:gdLst/>
              <a:ahLst/>
              <a:cxnLst/>
              <a:rect l="l" t="t" r="r" b="b"/>
              <a:pathLst>
                <a:path w="5200015" h="1610995">
                  <a:moveTo>
                    <a:pt x="0" y="0"/>
                  </a:moveTo>
                  <a:lnTo>
                    <a:pt x="4394263" y="0"/>
                  </a:lnTo>
                  <a:lnTo>
                    <a:pt x="5199697" y="805561"/>
                  </a:lnTo>
                  <a:lnTo>
                    <a:pt x="4394263" y="1610995"/>
                  </a:lnTo>
                  <a:lnTo>
                    <a:pt x="0" y="161099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7438" y="2979165"/>
            <a:ext cx="4168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Не явившиеся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уважительной  причине, </a:t>
            </a:r>
            <a:r>
              <a:rPr sz="2400" spc="-5" dirty="0">
                <a:latin typeface="Calibri"/>
                <a:cs typeface="Calibri"/>
              </a:rPr>
              <a:t>подтвержденные  документально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0832" y="4568444"/>
            <a:ext cx="5282565" cy="1609725"/>
            <a:chOff x="310832" y="4568444"/>
            <a:chExt cx="5282565" cy="1609725"/>
          </a:xfrm>
        </p:grpSpPr>
        <p:sp>
          <p:nvSpPr>
            <p:cNvPr id="14" name="object 14"/>
            <p:cNvSpPr/>
            <p:nvPr/>
          </p:nvSpPr>
          <p:spPr>
            <a:xfrm>
              <a:off x="323532" y="4581144"/>
              <a:ext cx="5257165" cy="1584325"/>
            </a:xfrm>
            <a:custGeom>
              <a:avLst/>
              <a:gdLst/>
              <a:ahLst/>
              <a:cxnLst/>
              <a:rect l="l" t="t" r="r" b="b"/>
              <a:pathLst>
                <a:path w="5257165" h="1584325">
                  <a:moveTo>
                    <a:pt x="4464494" y="0"/>
                  </a:moveTo>
                  <a:lnTo>
                    <a:pt x="0" y="0"/>
                  </a:lnTo>
                  <a:lnTo>
                    <a:pt x="0" y="1584159"/>
                  </a:lnTo>
                  <a:lnTo>
                    <a:pt x="4464494" y="1584159"/>
                  </a:lnTo>
                  <a:lnTo>
                    <a:pt x="5256593" y="792098"/>
                  </a:lnTo>
                  <a:lnTo>
                    <a:pt x="446449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532" y="4581144"/>
              <a:ext cx="5257165" cy="1584325"/>
            </a:xfrm>
            <a:custGeom>
              <a:avLst/>
              <a:gdLst/>
              <a:ahLst/>
              <a:cxnLst/>
              <a:rect l="l" t="t" r="r" b="b"/>
              <a:pathLst>
                <a:path w="5257165" h="1584325">
                  <a:moveTo>
                    <a:pt x="0" y="0"/>
                  </a:moveTo>
                  <a:lnTo>
                    <a:pt x="4464494" y="0"/>
                  </a:lnTo>
                  <a:lnTo>
                    <a:pt x="5256593" y="792098"/>
                  </a:lnTo>
                  <a:lnTo>
                    <a:pt x="4464494" y="1584159"/>
                  </a:lnTo>
                  <a:lnTo>
                    <a:pt x="0" y="158415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8190" y="4793056"/>
            <a:ext cx="4391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352040" algn="l"/>
              </a:tabLst>
            </a:pPr>
            <a:r>
              <a:rPr sz="2400" dirty="0">
                <a:latin typeface="Calibri"/>
                <a:cs typeface="Calibri"/>
              </a:rPr>
              <a:t>Не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завершившие	</a:t>
            </a:r>
            <a:r>
              <a:rPr sz="2400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уважительным </a:t>
            </a:r>
            <a:r>
              <a:rPr sz="2400" spc="-5" dirty="0">
                <a:latin typeface="Calibri"/>
                <a:cs typeface="Calibri"/>
              </a:rPr>
              <a:t>причинам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подтвержденные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документально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55461" y="1735708"/>
            <a:ext cx="3049905" cy="4442460"/>
            <a:chOff x="5855461" y="1735708"/>
            <a:chExt cx="3049905" cy="4442460"/>
          </a:xfrm>
        </p:grpSpPr>
        <p:sp>
          <p:nvSpPr>
            <p:cNvPr id="18" name="object 18"/>
            <p:cNvSpPr/>
            <p:nvPr/>
          </p:nvSpPr>
          <p:spPr>
            <a:xfrm>
              <a:off x="5868161" y="1748408"/>
              <a:ext cx="3024505" cy="4417060"/>
            </a:xfrm>
            <a:custGeom>
              <a:avLst/>
              <a:gdLst/>
              <a:ahLst/>
              <a:cxnLst/>
              <a:rect l="l" t="t" r="r" b="b"/>
              <a:pathLst>
                <a:path w="3024504" h="4417060">
                  <a:moveTo>
                    <a:pt x="2520315" y="0"/>
                  </a:moveTo>
                  <a:lnTo>
                    <a:pt x="0" y="0"/>
                  </a:lnTo>
                  <a:lnTo>
                    <a:pt x="0" y="3912831"/>
                  </a:lnTo>
                  <a:lnTo>
                    <a:pt x="504063" y="4416894"/>
                  </a:lnTo>
                  <a:lnTo>
                    <a:pt x="3024378" y="4416894"/>
                  </a:lnTo>
                  <a:lnTo>
                    <a:pt x="3024378" y="504063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8161" y="1748408"/>
              <a:ext cx="3024505" cy="4417060"/>
            </a:xfrm>
            <a:custGeom>
              <a:avLst/>
              <a:gdLst/>
              <a:ahLst/>
              <a:cxnLst/>
              <a:rect l="l" t="t" r="r" b="b"/>
              <a:pathLst>
                <a:path w="3024504" h="4417060">
                  <a:moveTo>
                    <a:pt x="0" y="0"/>
                  </a:moveTo>
                  <a:lnTo>
                    <a:pt x="2520315" y="0"/>
                  </a:lnTo>
                  <a:lnTo>
                    <a:pt x="3024378" y="504063"/>
                  </a:lnTo>
                  <a:lnTo>
                    <a:pt x="3024378" y="4416894"/>
                  </a:lnTo>
                  <a:lnTo>
                    <a:pt x="504063" y="4416894"/>
                  </a:lnTo>
                  <a:lnTo>
                    <a:pt x="0" y="391283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6114" y="3193491"/>
            <a:ext cx="2272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Дополнительные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сроки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libri"/>
                <a:cs typeface="Calibri"/>
              </a:rPr>
              <a:t>12 </a:t>
            </a: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марта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апреля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61188"/>
            <a:ext cx="8801100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04" y="1412747"/>
            <a:ext cx="3236722" cy="27363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82879" y="1609166"/>
            <a:ext cx="86340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42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 себе</a:t>
            </a:r>
            <a:r>
              <a:rPr spc="-15" dirty="0"/>
              <a:t> </a:t>
            </a:r>
            <a:r>
              <a:rPr spc="-10" dirty="0"/>
              <a:t>иметь: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b="0" spc="-5" dirty="0">
                <a:latin typeface="Calibri"/>
                <a:cs typeface="Calibri"/>
              </a:rPr>
              <a:t>документ, удостоверяющий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личность</a:t>
            </a:r>
            <a:r>
              <a:rPr lang="ru-RU" b="0" spc="-5" dirty="0" smtClean="0">
                <a:latin typeface="Calibri"/>
                <a:cs typeface="Calibri"/>
              </a:rPr>
              <a:t>;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lang="ru-RU" sz="2400" b="0" spc="-5" dirty="0" smtClean="0">
                <a:latin typeface="Calibri"/>
                <a:cs typeface="Calibri"/>
              </a:rPr>
              <a:t>р</a:t>
            </a:r>
            <a:r>
              <a:rPr sz="2400" b="0" spc="-5" dirty="0" smtClean="0">
                <a:latin typeface="Calibri"/>
                <a:cs typeface="Calibri"/>
              </a:rPr>
              <a:t>учка</a:t>
            </a:r>
            <a:r>
              <a:rPr lang="ru-RU" sz="2400" b="0" spc="-5" dirty="0" smtClean="0">
                <a:latin typeface="Calibri"/>
                <a:cs typeface="Calibri"/>
              </a:rPr>
              <a:t>;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sz="2400" b="0" spc="-5" dirty="0" smtClean="0">
                <a:latin typeface="Calibri"/>
                <a:cs typeface="Calibri"/>
              </a:rPr>
              <a:t>лекарственные </a:t>
            </a:r>
            <a:r>
              <a:rPr sz="2400" b="0" spc="-5" dirty="0">
                <a:latin typeface="Calibri"/>
                <a:cs typeface="Calibri"/>
              </a:rPr>
              <a:t>средства  </a:t>
            </a:r>
            <a:r>
              <a:rPr sz="2400" b="0" dirty="0">
                <a:latin typeface="Calibri"/>
                <a:cs typeface="Calibri"/>
              </a:rPr>
              <a:t>(при</a:t>
            </a:r>
            <a:r>
              <a:rPr sz="2400" b="0" spc="-6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необходимости)</a:t>
            </a:r>
            <a:endParaRPr sz="2400" b="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4962905"/>
            <a:ext cx="811466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Иные личные </a:t>
            </a:r>
            <a:r>
              <a:rPr sz="2400" dirty="0">
                <a:latin typeface="Calibri"/>
                <a:cs typeface="Calibri"/>
              </a:rPr>
              <a:t>вещи </a:t>
            </a:r>
            <a:r>
              <a:rPr sz="2400" spc="-5" dirty="0" err="1">
                <a:latin typeface="Calibri"/>
                <a:cs typeface="Calibri"/>
              </a:rPr>
              <a:t>участники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собеседования </a:t>
            </a:r>
            <a:r>
              <a:rPr sz="2400" spc="-5" dirty="0" smtClean="0">
                <a:latin typeface="Calibri"/>
                <a:cs typeface="Calibri"/>
              </a:rPr>
              <a:t>о</a:t>
            </a:r>
            <a:r>
              <a:rPr lang="ru-RU" sz="2400" spc="-5" dirty="0" err="1" smtClean="0">
                <a:latin typeface="Calibri"/>
                <a:cs typeface="Calibri"/>
              </a:rPr>
              <a:t>ставляют</a:t>
            </a:r>
            <a:r>
              <a:rPr lang="ru-RU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endParaRPr lang="ru-RU" sz="2400" spc="-5" dirty="0" smtClean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в   </a:t>
            </a:r>
            <a:r>
              <a:rPr lang="ru-RU" sz="2400" dirty="0" smtClean="0">
                <a:latin typeface="Calibri"/>
                <a:cs typeface="Calibri"/>
              </a:rPr>
              <a:t>отведенном для этой цели </a:t>
            </a:r>
            <a:r>
              <a:rPr sz="2400" dirty="0" err="1" smtClean="0">
                <a:latin typeface="Calibri"/>
                <a:cs typeface="Calibri"/>
              </a:rPr>
              <a:t>кабинете</a:t>
            </a:r>
            <a:r>
              <a:rPr lang="ru-RU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61188"/>
            <a:ext cx="8801100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9902" y="1087018"/>
            <a:ext cx="8348980" cy="523540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76225" algn="ctr">
              <a:lnSpc>
                <a:spcPct val="100000"/>
              </a:lnSpc>
              <a:spcBef>
                <a:spcPts val="325"/>
              </a:spcBef>
            </a:pPr>
            <a:r>
              <a:rPr lang="ru-RU" sz="1600" dirty="0" smtClean="0">
                <a:latin typeface="Georgia"/>
                <a:cs typeface="Georgia"/>
              </a:rPr>
              <a:t>24</a:t>
            </a:r>
            <a:endParaRPr sz="1600" dirty="0">
              <a:latin typeface="Georgia"/>
              <a:cs typeface="Georgia"/>
            </a:endParaRPr>
          </a:p>
          <a:p>
            <a:pPr marL="3111500" marR="361950" indent="-309943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Calibri"/>
                <a:cs typeface="Calibri"/>
              </a:rPr>
              <a:t>Во время </a:t>
            </a:r>
            <a:r>
              <a:rPr sz="2000" b="1" spc="-5" dirty="0">
                <a:latin typeface="Calibri"/>
                <a:cs typeface="Calibri"/>
              </a:rPr>
              <a:t>проведения </a:t>
            </a:r>
            <a:r>
              <a:rPr sz="2000" b="1" dirty="0">
                <a:latin typeface="Calibri"/>
                <a:cs typeface="Calibri"/>
              </a:rPr>
              <a:t>итогового </a:t>
            </a:r>
            <a:r>
              <a:rPr sz="2000" b="1" spc="-5" dirty="0">
                <a:latin typeface="Calibri"/>
                <a:cs typeface="Calibri"/>
              </a:rPr>
              <a:t>собеседования </a:t>
            </a:r>
            <a:r>
              <a:rPr sz="2000" b="1" dirty="0">
                <a:latin typeface="Calibri"/>
                <a:cs typeface="Calibri"/>
              </a:rPr>
              <a:t>участникам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запрещено  </a:t>
            </a:r>
            <a:r>
              <a:rPr sz="2000" b="1" dirty="0">
                <a:latin typeface="Calibri"/>
                <a:cs typeface="Calibri"/>
              </a:rPr>
              <a:t>иметь </a:t>
            </a:r>
            <a:r>
              <a:rPr sz="2000" b="1" spc="-5" dirty="0">
                <a:latin typeface="Calibri"/>
                <a:cs typeface="Calibri"/>
              </a:rPr>
              <a:t>при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себе:</a:t>
            </a:r>
            <a:endParaRPr sz="2000" dirty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sz="2000" dirty="0" smtClean="0">
                <a:latin typeface="Calibri"/>
                <a:cs typeface="Calibri"/>
              </a:rPr>
              <a:t>•</a:t>
            </a:r>
            <a:r>
              <a:rPr lang="ru-RU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средства </a:t>
            </a:r>
            <a:r>
              <a:rPr sz="2000" dirty="0">
                <a:latin typeface="Calibri"/>
                <a:cs typeface="Calibri"/>
              </a:rPr>
              <a:t>связи, </a:t>
            </a:r>
            <a:r>
              <a:rPr sz="2000" spc="-5" dirty="0">
                <a:latin typeface="Calibri"/>
                <a:cs typeface="Calibri"/>
              </a:rPr>
              <a:t>фото,  </a:t>
            </a:r>
            <a:r>
              <a:rPr sz="2000" dirty="0">
                <a:latin typeface="Calibri"/>
                <a:cs typeface="Calibri"/>
              </a:rPr>
              <a:t>аудио и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видеоаппаратуру</a:t>
            </a:r>
            <a:r>
              <a:rPr sz="2000" dirty="0" smtClean="0">
                <a:latin typeface="Calibri"/>
                <a:cs typeface="Calibri"/>
              </a:rPr>
              <a:t>,</a:t>
            </a:r>
            <a:endParaRPr lang="ru-RU" sz="2000" dirty="0" smtClean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sz="2000" spc="-5" dirty="0" smtClean="0">
                <a:latin typeface="Calibri"/>
                <a:cs typeface="Calibri"/>
              </a:rPr>
              <a:t>•</a:t>
            </a:r>
            <a:r>
              <a:rPr lang="ru-RU" sz="2000" spc="-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справочные материалы,</a:t>
            </a:r>
            <a:endParaRPr lang="ru-RU" sz="2000" spc="-5" dirty="0" smtClean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lang="ru-RU" sz="2000" dirty="0" smtClean="0">
                <a:latin typeface="Calibri"/>
                <a:cs typeface="Calibri"/>
              </a:rPr>
              <a:t>   </a:t>
            </a:r>
            <a:r>
              <a:rPr sz="2000" dirty="0" smtClean="0">
                <a:latin typeface="Calibri"/>
                <a:cs typeface="Calibri"/>
              </a:rPr>
              <a:t>письменные </a:t>
            </a:r>
            <a:r>
              <a:rPr sz="2000" dirty="0">
                <a:latin typeface="Calibri"/>
                <a:cs typeface="Calibri"/>
              </a:rPr>
              <a:t>заметки и </a:t>
            </a:r>
            <a:r>
              <a:rPr sz="2000" spc="-5" dirty="0" smtClean="0">
                <a:latin typeface="Calibri"/>
                <a:cs typeface="Calibri"/>
              </a:rPr>
              <a:t>иные</a:t>
            </a:r>
            <a:r>
              <a:rPr sz="2000" spc="-8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средства  </a:t>
            </a:r>
            <a:r>
              <a:rPr sz="2000" spc="-5" dirty="0">
                <a:latin typeface="Calibri"/>
                <a:cs typeface="Calibri"/>
              </a:rPr>
              <a:t>хранения </a:t>
            </a:r>
            <a:r>
              <a:rPr sz="2000" dirty="0">
                <a:latin typeface="Calibri"/>
                <a:cs typeface="Calibri"/>
              </a:rPr>
              <a:t>и передачи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информации.</a:t>
            </a: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L="1981835" marR="5080" indent="-830580" algn="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Запрещено </a:t>
            </a:r>
            <a:r>
              <a:rPr sz="2000" spc="-5" dirty="0">
                <a:latin typeface="Calibri"/>
                <a:cs typeface="Calibri"/>
              </a:rPr>
              <a:t>выносить </a:t>
            </a:r>
            <a:r>
              <a:rPr sz="2000" dirty="0">
                <a:latin typeface="Calibri"/>
                <a:cs typeface="Calibri"/>
              </a:rPr>
              <a:t>из учебных </a:t>
            </a:r>
            <a:r>
              <a:rPr sz="2000" spc="-5" dirty="0">
                <a:latin typeface="Calibri"/>
                <a:cs typeface="Calibri"/>
              </a:rPr>
              <a:t>кабинетов материалы </a:t>
            </a:r>
            <a:r>
              <a:rPr sz="2000" dirty="0">
                <a:latin typeface="Calibri"/>
                <a:cs typeface="Calibri"/>
              </a:rPr>
              <a:t>итогового  собеседования на бумажном </a:t>
            </a:r>
            <a:r>
              <a:rPr sz="2000" spc="-5" dirty="0">
                <a:latin typeface="Calibri"/>
                <a:cs typeface="Calibri"/>
              </a:rPr>
              <a:t>или электронном </a:t>
            </a:r>
            <a:r>
              <a:rPr sz="2000" dirty="0">
                <a:latin typeface="Calibri"/>
                <a:cs typeface="Calibri"/>
              </a:rPr>
              <a:t>носителях,  фотографировать </a:t>
            </a:r>
            <a:r>
              <a:rPr sz="2000" spc="-5" dirty="0">
                <a:latin typeface="Calibri"/>
                <a:cs typeface="Calibri"/>
              </a:rPr>
              <a:t>материалы </a:t>
            </a:r>
            <a:r>
              <a:rPr sz="2000" dirty="0">
                <a:latin typeface="Calibri"/>
                <a:cs typeface="Calibri"/>
              </a:rPr>
              <a:t>итогового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собеседования.</a:t>
            </a:r>
          </a:p>
          <a:p>
            <a:pPr marL="1929764" marR="5080" indent="106680" algn="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запрещается пользоваться текстами </a:t>
            </a:r>
            <a:r>
              <a:rPr sz="2000" spc="-5" dirty="0">
                <a:latin typeface="Calibri"/>
                <a:cs typeface="Calibri"/>
              </a:rPr>
              <a:t>литературного  материала (художественные </a:t>
            </a:r>
            <a:r>
              <a:rPr sz="2000" dirty="0">
                <a:latin typeface="Calibri"/>
                <a:cs typeface="Calibri"/>
              </a:rPr>
              <a:t>произведения, </a:t>
            </a:r>
            <a:r>
              <a:rPr sz="2000" spc="-5" dirty="0">
                <a:latin typeface="Calibri"/>
                <a:cs typeface="Calibri"/>
              </a:rPr>
              <a:t>дневники,  </a:t>
            </a:r>
            <a:r>
              <a:rPr sz="2000" dirty="0">
                <a:latin typeface="Calibri"/>
                <a:cs typeface="Calibri"/>
              </a:rPr>
              <a:t>мемуары, публицистика, другие </a:t>
            </a:r>
            <a:r>
              <a:rPr sz="2000" spc="-5" dirty="0">
                <a:latin typeface="Calibri"/>
                <a:cs typeface="Calibri"/>
              </a:rPr>
              <a:t>литературные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источники).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2060852"/>
            <a:ext cx="3515176" cy="19336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4437123"/>
            <a:ext cx="1266747" cy="153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14400" y="1981200"/>
            <a:ext cx="7848600" cy="153695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endParaRPr lang="ru-RU" sz="4400" b="1" spc="-2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endParaRPr lang="ru-RU" sz="4400" b="1" spc="-2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lang="ru-RU" sz="5400" b="1" spc="-2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СПАСИБО ЗА ВНИМАНИЕ!</a:t>
            </a:r>
            <a:endParaRPr sz="5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79" y="41148"/>
            <a:ext cx="5219700" cy="1306195"/>
            <a:chOff x="1973579" y="41148"/>
            <a:chExt cx="5219700" cy="130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59" y="41148"/>
              <a:ext cx="210921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5" y="41148"/>
              <a:ext cx="3019044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3579" y="501396"/>
              <a:ext cx="4265676" cy="845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6335" y="501396"/>
              <a:ext cx="1146047" cy="845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9464" y="501396"/>
              <a:ext cx="620267" cy="845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6811" y="501396"/>
              <a:ext cx="696467" cy="8458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0200" y="1495424"/>
            <a:ext cx="7728584" cy="261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34085" algn="just">
              <a:lnSpc>
                <a:spcPct val="100000"/>
              </a:lnSpc>
              <a:spcBef>
                <a:spcPts val="95"/>
              </a:spcBef>
            </a:pPr>
            <a:endParaRPr lang="ru-RU" sz="2800" spc="-15" dirty="0" smtClean="0">
              <a:latin typeface="Calibri"/>
              <a:cs typeface="Calibri"/>
            </a:endParaRPr>
          </a:p>
          <a:p>
            <a:pPr marL="12700" marR="5080" indent="934085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 err="1" smtClean="0">
                <a:latin typeface="Calibri"/>
                <a:cs typeface="Calibri"/>
              </a:rPr>
              <a:t>Итоговое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собеседование по </a:t>
            </a:r>
            <a:r>
              <a:rPr sz="2800" spc="-15" dirty="0">
                <a:latin typeface="Calibri"/>
                <a:cs typeface="Calibri"/>
              </a:rPr>
              <a:t>русскому </a:t>
            </a:r>
            <a:r>
              <a:rPr sz="2800" spc="-10" dirty="0">
                <a:latin typeface="Calibri"/>
                <a:cs typeface="Calibri"/>
              </a:rPr>
              <a:t>языку  </a:t>
            </a:r>
            <a:r>
              <a:rPr sz="2800" spc="-15" dirty="0">
                <a:latin typeface="Calibri"/>
                <a:cs typeface="Calibri"/>
              </a:rPr>
              <a:t>проводится </a:t>
            </a:r>
            <a:r>
              <a:rPr sz="2800" spc="-10" dirty="0">
                <a:latin typeface="Calibri"/>
                <a:cs typeface="Calibri"/>
              </a:rPr>
              <a:t>для обучающихся </a:t>
            </a:r>
            <a:r>
              <a:rPr sz="2800" spc="-5" dirty="0">
                <a:latin typeface="Calibri"/>
                <a:cs typeface="Calibri"/>
              </a:rPr>
              <a:t>9 классов и </a:t>
            </a:r>
            <a:r>
              <a:rPr sz="2800" spc="-15" dirty="0">
                <a:latin typeface="Calibri"/>
                <a:cs typeface="Calibri"/>
              </a:rPr>
              <a:t>является  </a:t>
            </a:r>
            <a:r>
              <a:rPr sz="2800" b="1" spc="-10" dirty="0">
                <a:latin typeface="Calibri"/>
                <a:cs typeface="Calibri"/>
              </a:rPr>
              <a:t>условием </a:t>
            </a:r>
            <a:r>
              <a:rPr sz="2800" b="1" spc="-15" dirty="0">
                <a:latin typeface="Calibri"/>
                <a:cs typeface="Calibri"/>
              </a:rPr>
              <a:t>допуска </a:t>
            </a:r>
            <a:r>
              <a:rPr sz="2800" b="1" spc="-5" dirty="0">
                <a:latin typeface="Calibri"/>
                <a:cs typeface="Calibri"/>
              </a:rPr>
              <a:t>к </a:t>
            </a:r>
            <a:r>
              <a:rPr sz="2800" b="1" spc="-15" dirty="0">
                <a:latin typeface="Calibri"/>
                <a:cs typeface="Calibri"/>
              </a:rPr>
              <a:t>государственной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итоговой</a:t>
            </a:r>
            <a:endParaRPr sz="2800" dirty="0">
              <a:latin typeface="Calibri"/>
              <a:cs typeface="Calibri"/>
            </a:endParaRPr>
          </a:p>
          <a:p>
            <a:pPr marL="12700" marR="73533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аттестации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образовательным </a:t>
            </a:r>
            <a:r>
              <a:rPr sz="2800" spc="-5" dirty="0">
                <a:latin typeface="Calibri"/>
                <a:cs typeface="Calibri"/>
              </a:rPr>
              <a:t>программам  основного </a:t>
            </a:r>
            <a:r>
              <a:rPr sz="2800" spc="-15" dirty="0">
                <a:latin typeface="Calibri"/>
                <a:cs typeface="Calibri"/>
              </a:rPr>
              <a:t>общего </a:t>
            </a:r>
            <a:r>
              <a:rPr sz="2800" spc="-5" dirty="0">
                <a:latin typeface="Calibri"/>
                <a:cs typeface="Calibri"/>
              </a:rPr>
              <a:t>образования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(ГИА-9).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3010" y="4005097"/>
            <a:ext cx="2882645" cy="2127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0760" y="41148"/>
            <a:ext cx="4625340" cy="1306067"/>
            <a:chOff x="2270760" y="41148"/>
            <a:chExt cx="4625340" cy="130606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60" y="41148"/>
              <a:ext cx="210921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6" y="41148"/>
              <a:ext cx="3019044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0" y="501396"/>
              <a:ext cx="3497579" cy="845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5550" y="127457"/>
            <a:ext cx="4149090" cy="475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6580" marR="5080" indent="-563880">
              <a:lnSpc>
                <a:spcPct val="100699"/>
              </a:lnSpc>
              <a:spcBef>
                <a:spcPts val="75"/>
              </a:spcBef>
            </a:pP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41756" y="1495424"/>
            <a:ext cx="8332470" cy="2192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endParaRPr lang="ru-RU" sz="2800" spc="-2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endParaRPr lang="ru-RU" sz="2800" spc="-2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r>
              <a:rPr lang="ru-RU" sz="2800" spc="-20" dirty="0" smtClean="0">
                <a:latin typeface="Calibri"/>
                <a:cs typeface="Calibri"/>
              </a:rPr>
              <a:t>Заявление п</a:t>
            </a:r>
            <a:r>
              <a:rPr sz="2800" spc="-20" dirty="0" err="1" smtClean="0">
                <a:latin typeface="Calibri"/>
                <a:cs typeface="Calibri"/>
              </a:rPr>
              <a:t>одаётся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позднее чем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за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две 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недели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0" dirty="0">
                <a:latin typeface="Calibri"/>
                <a:cs typeface="Calibri"/>
              </a:rPr>
              <a:t>проведения </a:t>
            </a:r>
            <a:r>
              <a:rPr sz="2800" spc="-15" dirty="0">
                <a:latin typeface="Calibri"/>
                <a:cs typeface="Calibri"/>
              </a:rPr>
              <a:t>итогового </a:t>
            </a:r>
            <a:r>
              <a:rPr sz="2800" spc="-10" dirty="0">
                <a:latin typeface="Calibri"/>
                <a:cs typeface="Calibri"/>
              </a:rPr>
              <a:t>собеседования </a:t>
            </a:r>
            <a:r>
              <a:rPr sz="2800" spc="-5" dirty="0">
                <a:latin typeface="Calibri"/>
                <a:cs typeface="Calibri"/>
              </a:rPr>
              <a:t>по  </a:t>
            </a:r>
            <a:r>
              <a:rPr sz="2800" spc="-15" dirty="0" err="1">
                <a:latin typeface="Calibri"/>
                <a:cs typeface="Calibri"/>
              </a:rPr>
              <a:t>русскому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языку</a:t>
            </a:r>
            <a:r>
              <a:rPr lang="ru-RU" sz="2800" spc="-10" dirty="0" smtClean="0">
                <a:latin typeface="Calibri"/>
                <a:cs typeface="Calibri"/>
              </a:rPr>
              <a:t> (в 2024/25 учебном году до 29 января)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552" y="41148"/>
            <a:ext cx="7283450" cy="1306195"/>
            <a:chOff x="987552" y="41148"/>
            <a:chExt cx="7283450" cy="130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52" y="41148"/>
              <a:ext cx="728319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891" y="501396"/>
              <a:ext cx="2511552" cy="8458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1986" y="127457"/>
            <a:ext cx="6713220" cy="475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2040" marR="5080" indent="-2339975">
              <a:lnSpc>
                <a:spcPct val="100699"/>
              </a:lnSpc>
              <a:spcBef>
                <a:spcPts val="75"/>
              </a:spcBef>
            </a:pP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542645" y="1423238"/>
            <a:ext cx="810514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Дата: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spc="-5" dirty="0" smtClean="0">
                <a:latin typeface="Calibri"/>
                <a:cs typeface="Calibri"/>
              </a:rPr>
              <a:t>12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февраля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202</a:t>
            </a:r>
            <a:r>
              <a:rPr lang="ru-RU" sz="2800" spc="-5" dirty="0">
                <a:latin typeface="Calibri"/>
                <a:cs typeface="Calibri"/>
              </a:rPr>
              <a:t>5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(среда)</a:t>
            </a:r>
            <a:endParaRPr sz="2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Место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проведения:</a:t>
            </a:r>
            <a:endParaRPr sz="2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spc="-20" dirty="0" smtClean="0">
                <a:latin typeface="Calibri"/>
                <a:cs typeface="Calibri"/>
              </a:rPr>
              <a:t>МОУ СОШ №22 г. Тверь, Смоленский переулок, д.10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Время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начала:</a:t>
            </a:r>
            <a:endParaRPr sz="28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9:00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7251" y="4644135"/>
            <a:ext cx="3194050" cy="1609725"/>
            <a:chOff x="207251" y="4644135"/>
            <a:chExt cx="3194050" cy="1609725"/>
          </a:xfrm>
        </p:grpSpPr>
        <p:sp>
          <p:nvSpPr>
            <p:cNvPr id="9" name="object 9"/>
            <p:cNvSpPr/>
            <p:nvPr/>
          </p:nvSpPr>
          <p:spPr>
            <a:xfrm>
              <a:off x="219951" y="4656835"/>
              <a:ext cx="3168650" cy="1584325"/>
            </a:xfrm>
            <a:custGeom>
              <a:avLst/>
              <a:gdLst/>
              <a:ahLst/>
              <a:cxnLst/>
              <a:rect l="l" t="t" r="r" b="b"/>
              <a:pathLst>
                <a:path w="3168650" h="1584325">
                  <a:moveTo>
                    <a:pt x="1584210" y="0"/>
                  </a:moveTo>
                  <a:lnTo>
                    <a:pt x="1520493" y="628"/>
                  </a:lnTo>
                  <a:lnTo>
                    <a:pt x="1457414" y="2499"/>
                  </a:lnTo>
                  <a:lnTo>
                    <a:pt x="1395022" y="5588"/>
                  </a:lnTo>
                  <a:lnTo>
                    <a:pt x="1333362" y="9872"/>
                  </a:lnTo>
                  <a:lnTo>
                    <a:pt x="1272484" y="15327"/>
                  </a:lnTo>
                  <a:lnTo>
                    <a:pt x="1212433" y="21929"/>
                  </a:lnTo>
                  <a:lnTo>
                    <a:pt x="1153258" y="29655"/>
                  </a:lnTo>
                  <a:lnTo>
                    <a:pt x="1095006" y="38481"/>
                  </a:lnTo>
                  <a:lnTo>
                    <a:pt x="1037723" y="48384"/>
                  </a:lnTo>
                  <a:lnTo>
                    <a:pt x="981458" y="59339"/>
                  </a:lnTo>
                  <a:lnTo>
                    <a:pt x="926257" y="71323"/>
                  </a:lnTo>
                  <a:lnTo>
                    <a:pt x="872169" y="84313"/>
                  </a:lnTo>
                  <a:lnTo>
                    <a:pt x="819239" y="98285"/>
                  </a:lnTo>
                  <a:lnTo>
                    <a:pt x="767517" y="113215"/>
                  </a:lnTo>
                  <a:lnTo>
                    <a:pt x="717048" y="129079"/>
                  </a:lnTo>
                  <a:lnTo>
                    <a:pt x="667880" y="145854"/>
                  </a:lnTo>
                  <a:lnTo>
                    <a:pt x="620061" y="163517"/>
                  </a:lnTo>
                  <a:lnTo>
                    <a:pt x="573638" y="182043"/>
                  </a:lnTo>
                  <a:lnTo>
                    <a:pt x="528658" y="201409"/>
                  </a:lnTo>
                  <a:lnTo>
                    <a:pt x="485168" y="221591"/>
                  </a:lnTo>
                  <a:lnTo>
                    <a:pt x="443217" y="242566"/>
                  </a:lnTo>
                  <a:lnTo>
                    <a:pt x="402850" y="264310"/>
                  </a:lnTo>
                  <a:lnTo>
                    <a:pt x="364116" y="286799"/>
                  </a:lnTo>
                  <a:lnTo>
                    <a:pt x="327062" y="310010"/>
                  </a:lnTo>
                  <a:lnTo>
                    <a:pt x="291734" y="333919"/>
                  </a:lnTo>
                  <a:lnTo>
                    <a:pt x="258182" y="358502"/>
                  </a:lnTo>
                  <a:lnTo>
                    <a:pt x="226451" y="383736"/>
                  </a:lnTo>
                  <a:lnTo>
                    <a:pt x="196589" y="409598"/>
                  </a:lnTo>
                  <a:lnTo>
                    <a:pt x="168643" y="436062"/>
                  </a:lnTo>
                  <a:lnTo>
                    <a:pt x="118690" y="490707"/>
                  </a:lnTo>
                  <a:lnTo>
                    <a:pt x="76971" y="547482"/>
                  </a:lnTo>
                  <a:lnTo>
                    <a:pt x="43864" y="606198"/>
                  </a:lnTo>
                  <a:lnTo>
                    <a:pt x="19747" y="666666"/>
                  </a:lnTo>
                  <a:lnTo>
                    <a:pt x="5000" y="728695"/>
                  </a:lnTo>
                  <a:lnTo>
                    <a:pt x="0" y="792098"/>
                  </a:lnTo>
                  <a:lnTo>
                    <a:pt x="1257" y="823954"/>
                  </a:lnTo>
                  <a:lnTo>
                    <a:pt x="11179" y="886683"/>
                  </a:lnTo>
                  <a:lnTo>
                    <a:pt x="30658" y="947946"/>
                  </a:lnTo>
                  <a:lnTo>
                    <a:pt x="59317" y="1007553"/>
                  </a:lnTo>
                  <a:lnTo>
                    <a:pt x="96778" y="1065316"/>
                  </a:lnTo>
                  <a:lnTo>
                    <a:pt x="142661" y="1121045"/>
                  </a:lnTo>
                  <a:lnTo>
                    <a:pt x="196589" y="1174551"/>
                  </a:lnTo>
                  <a:lnTo>
                    <a:pt x="226451" y="1200411"/>
                  </a:lnTo>
                  <a:lnTo>
                    <a:pt x="258182" y="1225644"/>
                  </a:lnTo>
                  <a:lnTo>
                    <a:pt x="291734" y="1250226"/>
                  </a:lnTo>
                  <a:lnTo>
                    <a:pt x="327062" y="1274135"/>
                  </a:lnTo>
                  <a:lnTo>
                    <a:pt x="364116" y="1297345"/>
                  </a:lnTo>
                  <a:lnTo>
                    <a:pt x="402850" y="1319835"/>
                  </a:lnTo>
                  <a:lnTo>
                    <a:pt x="443217" y="1341579"/>
                  </a:lnTo>
                  <a:lnTo>
                    <a:pt x="485168" y="1362554"/>
                  </a:lnTo>
                  <a:lnTo>
                    <a:pt x="528658" y="1382736"/>
                  </a:lnTo>
                  <a:lnTo>
                    <a:pt x="573638" y="1402103"/>
                  </a:lnTo>
                  <a:lnTo>
                    <a:pt x="620061" y="1420630"/>
                  </a:lnTo>
                  <a:lnTo>
                    <a:pt x="667880" y="1438293"/>
                  </a:lnTo>
                  <a:lnTo>
                    <a:pt x="717048" y="1455069"/>
                  </a:lnTo>
                  <a:lnTo>
                    <a:pt x="767517" y="1470934"/>
                  </a:lnTo>
                  <a:lnTo>
                    <a:pt x="819239" y="1485865"/>
                  </a:lnTo>
                  <a:lnTo>
                    <a:pt x="872169" y="1499838"/>
                  </a:lnTo>
                  <a:lnTo>
                    <a:pt x="926257" y="1512828"/>
                  </a:lnTo>
                  <a:lnTo>
                    <a:pt x="981458" y="1524814"/>
                  </a:lnTo>
                  <a:lnTo>
                    <a:pt x="1037723" y="1535770"/>
                  </a:lnTo>
                  <a:lnTo>
                    <a:pt x="1095006" y="1545673"/>
                  </a:lnTo>
                  <a:lnTo>
                    <a:pt x="1153258" y="1554500"/>
                  </a:lnTo>
                  <a:lnTo>
                    <a:pt x="1212433" y="1562227"/>
                  </a:lnTo>
                  <a:lnTo>
                    <a:pt x="1272484" y="1568830"/>
                  </a:lnTo>
                  <a:lnTo>
                    <a:pt x="1333362" y="1574285"/>
                  </a:lnTo>
                  <a:lnTo>
                    <a:pt x="1395022" y="1578570"/>
                  </a:lnTo>
                  <a:lnTo>
                    <a:pt x="1457414" y="1581659"/>
                  </a:lnTo>
                  <a:lnTo>
                    <a:pt x="1520493" y="1583530"/>
                  </a:lnTo>
                  <a:lnTo>
                    <a:pt x="1584210" y="1584159"/>
                  </a:lnTo>
                  <a:lnTo>
                    <a:pt x="1647924" y="1583530"/>
                  </a:lnTo>
                  <a:lnTo>
                    <a:pt x="1710999" y="1581659"/>
                  </a:lnTo>
                  <a:lnTo>
                    <a:pt x="1773389" y="1578570"/>
                  </a:lnTo>
                  <a:lnTo>
                    <a:pt x="1835046" y="1574285"/>
                  </a:lnTo>
                  <a:lnTo>
                    <a:pt x="1895922" y="1568830"/>
                  </a:lnTo>
                  <a:lnTo>
                    <a:pt x="1955970" y="1562227"/>
                  </a:lnTo>
                  <a:lnTo>
                    <a:pt x="2015143" y="1554500"/>
                  </a:lnTo>
                  <a:lnTo>
                    <a:pt x="2073394" y="1545673"/>
                  </a:lnTo>
                  <a:lnTo>
                    <a:pt x="2130675" y="1535770"/>
                  </a:lnTo>
                  <a:lnTo>
                    <a:pt x="2186939" y="1524814"/>
                  </a:lnTo>
                  <a:lnTo>
                    <a:pt x="2242139" y="1512828"/>
                  </a:lnTo>
                  <a:lnTo>
                    <a:pt x="2296227" y="1499838"/>
                  </a:lnTo>
                  <a:lnTo>
                    <a:pt x="2349155" y="1485865"/>
                  </a:lnTo>
                  <a:lnTo>
                    <a:pt x="2400878" y="1470934"/>
                  </a:lnTo>
                  <a:lnTo>
                    <a:pt x="2451346" y="1455069"/>
                  </a:lnTo>
                  <a:lnTo>
                    <a:pt x="2500514" y="1438293"/>
                  </a:lnTo>
                  <a:lnTo>
                    <a:pt x="2548333" y="1420630"/>
                  </a:lnTo>
                  <a:lnTo>
                    <a:pt x="2594756" y="1402103"/>
                  </a:lnTo>
                  <a:lnTo>
                    <a:pt x="2639737" y="1382736"/>
                  </a:lnTo>
                  <a:lnTo>
                    <a:pt x="2683227" y="1362554"/>
                  </a:lnTo>
                  <a:lnTo>
                    <a:pt x="2725179" y="1341579"/>
                  </a:lnTo>
                  <a:lnTo>
                    <a:pt x="2765546" y="1319835"/>
                  </a:lnTo>
                  <a:lnTo>
                    <a:pt x="2804281" y="1297345"/>
                  </a:lnTo>
                  <a:lnTo>
                    <a:pt x="2841336" y="1274135"/>
                  </a:lnTo>
                  <a:lnTo>
                    <a:pt x="2876663" y="1250226"/>
                  </a:lnTo>
                  <a:lnTo>
                    <a:pt x="2910217" y="1225644"/>
                  </a:lnTo>
                  <a:lnTo>
                    <a:pt x="2941949" y="1200411"/>
                  </a:lnTo>
                  <a:lnTo>
                    <a:pt x="2971812" y="1174551"/>
                  </a:lnTo>
                  <a:lnTo>
                    <a:pt x="2999758" y="1148088"/>
                  </a:lnTo>
                  <a:lnTo>
                    <a:pt x="3049712" y="1093447"/>
                  </a:lnTo>
                  <a:lnTo>
                    <a:pt x="3091433" y="1036677"/>
                  </a:lnTo>
                  <a:lnTo>
                    <a:pt x="3124542" y="977968"/>
                  </a:lnTo>
                  <a:lnTo>
                    <a:pt x="3148660" y="917509"/>
                  </a:lnTo>
                  <a:lnTo>
                    <a:pt x="3163408" y="855490"/>
                  </a:lnTo>
                  <a:lnTo>
                    <a:pt x="3168408" y="792098"/>
                  </a:lnTo>
                  <a:lnTo>
                    <a:pt x="3167150" y="760237"/>
                  </a:lnTo>
                  <a:lnTo>
                    <a:pt x="3157229" y="697497"/>
                  </a:lnTo>
                  <a:lnTo>
                    <a:pt x="3137748" y="636225"/>
                  </a:lnTo>
                  <a:lnTo>
                    <a:pt x="3109088" y="576610"/>
                  </a:lnTo>
                  <a:lnTo>
                    <a:pt x="3071626" y="518840"/>
                  </a:lnTo>
                  <a:lnTo>
                    <a:pt x="3025741" y="463107"/>
                  </a:lnTo>
                  <a:lnTo>
                    <a:pt x="2971812" y="409598"/>
                  </a:lnTo>
                  <a:lnTo>
                    <a:pt x="2941949" y="383736"/>
                  </a:lnTo>
                  <a:lnTo>
                    <a:pt x="2910217" y="358502"/>
                  </a:lnTo>
                  <a:lnTo>
                    <a:pt x="2876663" y="333919"/>
                  </a:lnTo>
                  <a:lnTo>
                    <a:pt x="2841336" y="310010"/>
                  </a:lnTo>
                  <a:lnTo>
                    <a:pt x="2804281" y="286799"/>
                  </a:lnTo>
                  <a:lnTo>
                    <a:pt x="2765546" y="264310"/>
                  </a:lnTo>
                  <a:lnTo>
                    <a:pt x="2725179" y="242566"/>
                  </a:lnTo>
                  <a:lnTo>
                    <a:pt x="2683227" y="221591"/>
                  </a:lnTo>
                  <a:lnTo>
                    <a:pt x="2639737" y="201409"/>
                  </a:lnTo>
                  <a:lnTo>
                    <a:pt x="2594756" y="182043"/>
                  </a:lnTo>
                  <a:lnTo>
                    <a:pt x="2548333" y="163517"/>
                  </a:lnTo>
                  <a:lnTo>
                    <a:pt x="2500514" y="145854"/>
                  </a:lnTo>
                  <a:lnTo>
                    <a:pt x="2451346" y="129079"/>
                  </a:lnTo>
                  <a:lnTo>
                    <a:pt x="2400878" y="113215"/>
                  </a:lnTo>
                  <a:lnTo>
                    <a:pt x="2349155" y="98285"/>
                  </a:lnTo>
                  <a:lnTo>
                    <a:pt x="2296227" y="84313"/>
                  </a:lnTo>
                  <a:lnTo>
                    <a:pt x="2242139" y="71323"/>
                  </a:lnTo>
                  <a:lnTo>
                    <a:pt x="2186939" y="59339"/>
                  </a:lnTo>
                  <a:lnTo>
                    <a:pt x="2130675" y="48384"/>
                  </a:lnTo>
                  <a:lnTo>
                    <a:pt x="2073394" y="38481"/>
                  </a:lnTo>
                  <a:lnTo>
                    <a:pt x="2015143" y="29655"/>
                  </a:lnTo>
                  <a:lnTo>
                    <a:pt x="1955970" y="21929"/>
                  </a:lnTo>
                  <a:lnTo>
                    <a:pt x="1895922" y="15327"/>
                  </a:lnTo>
                  <a:lnTo>
                    <a:pt x="1835046" y="9872"/>
                  </a:lnTo>
                  <a:lnTo>
                    <a:pt x="1773389" y="5588"/>
                  </a:lnTo>
                  <a:lnTo>
                    <a:pt x="1710999" y="2499"/>
                  </a:lnTo>
                  <a:lnTo>
                    <a:pt x="1647924" y="628"/>
                  </a:lnTo>
                  <a:lnTo>
                    <a:pt x="1584210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951" y="4656835"/>
              <a:ext cx="3168650" cy="1584325"/>
            </a:xfrm>
            <a:custGeom>
              <a:avLst/>
              <a:gdLst/>
              <a:ahLst/>
              <a:cxnLst/>
              <a:rect l="l" t="t" r="r" b="b"/>
              <a:pathLst>
                <a:path w="3168650" h="1584325">
                  <a:moveTo>
                    <a:pt x="0" y="792098"/>
                  </a:moveTo>
                  <a:lnTo>
                    <a:pt x="5000" y="728695"/>
                  </a:lnTo>
                  <a:lnTo>
                    <a:pt x="19747" y="666666"/>
                  </a:lnTo>
                  <a:lnTo>
                    <a:pt x="43864" y="606198"/>
                  </a:lnTo>
                  <a:lnTo>
                    <a:pt x="76971" y="547482"/>
                  </a:lnTo>
                  <a:lnTo>
                    <a:pt x="118690" y="490707"/>
                  </a:lnTo>
                  <a:lnTo>
                    <a:pt x="168643" y="436062"/>
                  </a:lnTo>
                  <a:lnTo>
                    <a:pt x="196589" y="409598"/>
                  </a:lnTo>
                  <a:lnTo>
                    <a:pt x="226451" y="383736"/>
                  </a:lnTo>
                  <a:lnTo>
                    <a:pt x="258182" y="358502"/>
                  </a:lnTo>
                  <a:lnTo>
                    <a:pt x="291734" y="333919"/>
                  </a:lnTo>
                  <a:lnTo>
                    <a:pt x="327062" y="310010"/>
                  </a:lnTo>
                  <a:lnTo>
                    <a:pt x="364116" y="286799"/>
                  </a:lnTo>
                  <a:lnTo>
                    <a:pt x="402850" y="264310"/>
                  </a:lnTo>
                  <a:lnTo>
                    <a:pt x="443217" y="242566"/>
                  </a:lnTo>
                  <a:lnTo>
                    <a:pt x="485168" y="221591"/>
                  </a:lnTo>
                  <a:lnTo>
                    <a:pt x="528658" y="201409"/>
                  </a:lnTo>
                  <a:lnTo>
                    <a:pt x="573638" y="182043"/>
                  </a:lnTo>
                  <a:lnTo>
                    <a:pt x="620061" y="163517"/>
                  </a:lnTo>
                  <a:lnTo>
                    <a:pt x="667880" y="145854"/>
                  </a:lnTo>
                  <a:lnTo>
                    <a:pt x="717048" y="129079"/>
                  </a:lnTo>
                  <a:lnTo>
                    <a:pt x="767517" y="113215"/>
                  </a:lnTo>
                  <a:lnTo>
                    <a:pt x="819239" y="98285"/>
                  </a:lnTo>
                  <a:lnTo>
                    <a:pt x="872169" y="84313"/>
                  </a:lnTo>
                  <a:lnTo>
                    <a:pt x="926257" y="71323"/>
                  </a:lnTo>
                  <a:lnTo>
                    <a:pt x="981458" y="59339"/>
                  </a:lnTo>
                  <a:lnTo>
                    <a:pt x="1037723" y="48384"/>
                  </a:lnTo>
                  <a:lnTo>
                    <a:pt x="1095006" y="38481"/>
                  </a:lnTo>
                  <a:lnTo>
                    <a:pt x="1153258" y="29655"/>
                  </a:lnTo>
                  <a:lnTo>
                    <a:pt x="1212433" y="21929"/>
                  </a:lnTo>
                  <a:lnTo>
                    <a:pt x="1272484" y="15327"/>
                  </a:lnTo>
                  <a:lnTo>
                    <a:pt x="1333362" y="9872"/>
                  </a:lnTo>
                  <a:lnTo>
                    <a:pt x="1395022" y="5588"/>
                  </a:lnTo>
                  <a:lnTo>
                    <a:pt x="1457414" y="2499"/>
                  </a:lnTo>
                  <a:lnTo>
                    <a:pt x="1520493" y="628"/>
                  </a:lnTo>
                  <a:lnTo>
                    <a:pt x="1584210" y="0"/>
                  </a:lnTo>
                  <a:lnTo>
                    <a:pt x="1647924" y="628"/>
                  </a:lnTo>
                  <a:lnTo>
                    <a:pt x="1710999" y="2499"/>
                  </a:lnTo>
                  <a:lnTo>
                    <a:pt x="1773389" y="5588"/>
                  </a:lnTo>
                  <a:lnTo>
                    <a:pt x="1835046" y="9872"/>
                  </a:lnTo>
                  <a:lnTo>
                    <a:pt x="1895922" y="15327"/>
                  </a:lnTo>
                  <a:lnTo>
                    <a:pt x="1955970" y="21929"/>
                  </a:lnTo>
                  <a:lnTo>
                    <a:pt x="2015143" y="29655"/>
                  </a:lnTo>
                  <a:lnTo>
                    <a:pt x="2073394" y="38481"/>
                  </a:lnTo>
                  <a:lnTo>
                    <a:pt x="2130675" y="48384"/>
                  </a:lnTo>
                  <a:lnTo>
                    <a:pt x="2186939" y="59339"/>
                  </a:lnTo>
                  <a:lnTo>
                    <a:pt x="2242139" y="71323"/>
                  </a:lnTo>
                  <a:lnTo>
                    <a:pt x="2296227" y="84313"/>
                  </a:lnTo>
                  <a:lnTo>
                    <a:pt x="2349155" y="98285"/>
                  </a:lnTo>
                  <a:lnTo>
                    <a:pt x="2400878" y="113215"/>
                  </a:lnTo>
                  <a:lnTo>
                    <a:pt x="2451346" y="129079"/>
                  </a:lnTo>
                  <a:lnTo>
                    <a:pt x="2500514" y="145854"/>
                  </a:lnTo>
                  <a:lnTo>
                    <a:pt x="2548333" y="163517"/>
                  </a:lnTo>
                  <a:lnTo>
                    <a:pt x="2594756" y="182043"/>
                  </a:lnTo>
                  <a:lnTo>
                    <a:pt x="2639737" y="201409"/>
                  </a:lnTo>
                  <a:lnTo>
                    <a:pt x="2683227" y="221591"/>
                  </a:lnTo>
                  <a:lnTo>
                    <a:pt x="2725179" y="242566"/>
                  </a:lnTo>
                  <a:lnTo>
                    <a:pt x="2765546" y="264310"/>
                  </a:lnTo>
                  <a:lnTo>
                    <a:pt x="2804281" y="286799"/>
                  </a:lnTo>
                  <a:lnTo>
                    <a:pt x="2841336" y="310010"/>
                  </a:lnTo>
                  <a:lnTo>
                    <a:pt x="2876663" y="333919"/>
                  </a:lnTo>
                  <a:lnTo>
                    <a:pt x="2910217" y="358502"/>
                  </a:lnTo>
                  <a:lnTo>
                    <a:pt x="2941949" y="383736"/>
                  </a:lnTo>
                  <a:lnTo>
                    <a:pt x="2971812" y="409598"/>
                  </a:lnTo>
                  <a:lnTo>
                    <a:pt x="2999758" y="436062"/>
                  </a:lnTo>
                  <a:lnTo>
                    <a:pt x="3049712" y="490707"/>
                  </a:lnTo>
                  <a:lnTo>
                    <a:pt x="3091433" y="547482"/>
                  </a:lnTo>
                  <a:lnTo>
                    <a:pt x="3124542" y="606198"/>
                  </a:lnTo>
                  <a:lnTo>
                    <a:pt x="3148660" y="666666"/>
                  </a:lnTo>
                  <a:lnTo>
                    <a:pt x="3163408" y="728695"/>
                  </a:lnTo>
                  <a:lnTo>
                    <a:pt x="3168408" y="792098"/>
                  </a:lnTo>
                  <a:lnTo>
                    <a:pt x="3167150" y="823954"/>
                  </a:lnTo>
                  <a:lnTo>
                    <a:pt x="3157229" y="886683"/>
                  </a:lnTo>
                  <a:lnTo>
                    <a:pt x="3137748" y="947946"/>
                  </a:lnTo>
                  <a:lnTo>
                    <a:pt x="3109088" y="1007553"/>
                  </a:lnTo>
                  <a:lnTo>
                    <a:pt x="3071626" y="1065316"/>
                  </a:lnTo>
                  <a:lnTo>
                    <a:pt x="3025741" y="1121045"/>
                  </a:lnTo>
                  <a:lnTo>
                    <a:pt x="2971812" y="1174551"/>
                  </a:lnTo>
                  <a:lnTo>
                    <a:pt x="2941949" y="1200411"/>
                  </a:lnTo>
                  <a:lnTo>
                    <a:pt x="2910217" y="1225644"/>
                  </a:lnTo>
                  <a:lnTo>
                    <a:pt x="2876663" y="1250226"/>
                  </a:lnTo>
                  <a:lnTo>
                    <a:pt x="2841336" y="1274135"/>
                  </a:lnTo>
                  <a:lnTo>
                    <a:pt x="2804281" y="1297345"/>
                  </a:lnTo>
                  <a:lnTo>
                    <a:pt x="2765546" y="1319835"/>
                  </a:lnTo>
                  <a:lnTo>
                    <a:pt x="2725179" y="1341579"/>
                  </a:lnTo>
                  <a:lnTo>
                    <a:pt x="2683227" y="1362554"/>
                  </a:lnTo>
                  <a:lnTo>
                    <a:pt x="2639737" y="1382736"/>
                  </a:lnTo>
                  <a:lnTo>
                    <a:pt x="2594756" y="1402103"/>
                  </a:lnTo>
                  <a:lnTo>
                    <a:pt x="2548333" y="1420630"/>
                  </a:lnTo>
                  <a:lnTo>
                    <a:pt x="2500514" y="1438293"/>
                  </a:lnTo>
                  <a:lnTo>
                    <a:pt x="2451346" y="1455069"/>
                  </a:lnTo>
                  <a:lnTo>
                    <a:pt x="2400878" y="1470934"/>
                  </a:lnTo>
                  <a:lnTo>
                    <a:pt x="2349155" y="1485865"/>
                  </a:lnTo>
                  <a:lnTo>
                    <a:pt x="2296227" y="1499838"/>
                  </a:lnTo>
                  <a:lnTo>
                    <a:pt x="2242139" y="1512828"/>
                  </a:lnTo>
                  <a:lnTo>
                    <a:pt x="2186939" y="1524814"/>
                  </a:lnTo>
                  <a:lnTo>
                    <a:pt x="2130675" y="1535770"/>
                  </a:lnTo>
                  <a:lnTo>
                    <a:pt x="2073394" y="1545673"/>
                  </a:lnTo>
                  <a:lnTo>
                    <a:pt x="2015143" y="1554500"/>
                  </a:lnTo>
                  <a:lnTo>
                    <a:pt x="1955970" y="1562227"/>
                  </a:lnTo>
                  <a:lnTo>
                    <a:pt x="1895922" y="1568830"/>
                  </a:lnTo>
                  <a:lnTo>
                    <a:pt x="1835046" y="1574285"/>
                  </a:lnTo>
                  <a:lnTo>
                    <a:pt x="1773389" y="1578570"/>
                  </a:lnTo>
                  <a:lnTo>
                    <a:pt x="1710999" y="1581659"/>
                  </a:lnTo>
                  <a:lnTo>
                    <a:pt x="1647924" y="1583530"/>
                  </a:lnTo>
                  <a:lnTo>
                    <a:pt x="1584210" y="1584159"/>
                  </a:lnTo>
                  <a:lnTo>
                    <a:pt x="1520493" y="1583530"/>
                  </a:lnTo>
                  <a:lnTo>
                    <a:pt x="1457414" y="1581659"/>
                  </a:lnTo>
                  <a:lnTo>
                    <a:pt x="1395022" y="1578570"/>
                  </a:lnTo>
                  <a:lnTo>
                    <a:pt x="1333362" y="1574285"/>
                  </a:lnTo>
                  <a:lnTo>
                    <a:pt x="1272484" y="1568830"/>
                  </a:lnTo>
                  <a:lnTo>
                    <a:pt x="1212433" y="1562227"/>
                  </a:lnTo>
                  <a:lnTo>
                    <a:pt x="1153258" y="1554500"/>
                  </a:lnTo>
                  <a:lnTo>
                    <a:pt x="1095006" y="1545673"/>
                  </a:lnTo>
                  <a:lnTo>
                    <a:pt x="1037723" y="1535770"/>
                  </a:lnTo>
                  <a:lnTo>
                    <a:pt x="981458" y="1524814"/>
                  </a:lnTo>
                  <a:lnTo>
                    <a:pt x="926257" y="1512828"/>
                  </a:lnTo>
                  <a:lnTo>
                    <a:pt x="872169" y="1499838"/>
                  </a:lnTo>
                  <a:lnTo>
                    <a:pt x="819239" y="1485865"/>
                  </a:lnTo>
                  <a:lnTo>
                    <a:pt x="767517" y="1470934"/>
                  </a:lnTo>
                  <a:lnTo>
                    <a:pt x="717048" y="1455069"/>
                  </a:lnTo>
                  <a:lnTo>
                    <a:pt x="667880" y="1438293"/>
                  </a:lnTo>
                  <a:lnTo>
                    <a:pt x="620061" y="1420630"/>
                  </a:lnTo>
                  <a:lnTo>
                    <a:pt x="573638" y="1402103"/>
                  </a:lnTo>
                  <a:lnTo>
                    <a:pt x="528658" y="1382736"/>
                  </a:lnTo>
                  <a:lnTo>
                    <a:pt x="485168" y="1362554"/>
                  </a:lnTo>
                  <a:lnTo>
                    <a:pt x="443217" y="1341579"/>
                  </a:lnTo>
                  <a:lnTo>
                    <a:pt x="402850" y="1319835"/>
                  </a:lnTo>
                  <a:lnTo>
                    <a:pt x="364116" y="1297345"/>
                  </a:lnTo>
                  <a:lnTo>
                    <a:pt x="327062" y="1274135"/>
                  </a:lnTo>
                  <a:lnTo>
                    <a:pt x="291734" y="1250226"/>
                  </a:lnTo>
                  <a:lnTo>
                    <a:pt x="258182" y="1225644"/>
                  </a:lnTo>
                  <a:lnTo>
                    <a:pt x="226451" y="1200411"/>
                  </a:lnTo>
                  <a:lnTo>
                    <a:pt x="196589" y="1174551"/>
                  </a:lnTo>
                  <a:lnTo>
                    <a:pt x="168643" y="1148088"/>
                  </a:lnTo>
                  <a:lnTo>
                    <a:pt x="118690" y="1093447"/>
                  </a:lnTo>
                  <a:lnTo>
                    <a:pt x="76971" y="1036677"/>
                  </a:lnTo>
                  <a:lnTo>
                    <a:pt x="43864" y="977968"/>
                  </a:lnTo>
                  <a:lnTo>
                    <a:pt x="19747" y="917509"/>
                  </a:lnTo>
                  <a:lnTo>
                    <a:pt x="5000" y="855490"/>
                  </a:lnTo>
                  <a:lnTo>
                    <a:pt x="0" y="79209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591" y="4937505"/>
            <a:ext cx="200913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Продолжительность  проведения </a:t>
            </a:r>
            <a:r>
              <a:rPr sz="1600" spc="-10" dirty="0">
                <a:latin typeface="Calibri"/>
                <a:cs typeface="Calibri"/>
              </a:rPr>
              <a:t>итогового  собеседования одним  </a:t>
            </a:r>
            <a:r>
              <a:rPr sz="1600" spc="-5" dirty="0">
                <a:latin typeface="Calibri"/>
                <a:cs typeface="Calibri"/>
              </a:rPr>
              <a:t>участником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составляет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0045" y="4741798"/>
            <a:ext cx="1360170" cy="1146810"/>
            <a:chOff x="2900045" y="4741798"/>
            <a:chExt cx="1360170" cy="1146810"/>
          </a:xfrm>
        </p:grpSpPr>
        <p:sp>
          <p:nvSpPr>
            <p:cNvPr id="13" name="object 13"/>
            <p:cNvSpPr/>
            <p:nvPr/>
          </p:nvSpPr>
          <p:spPr>
            <a:xfrm>
              <a:off x="2912745" y="4754498"/>
              <a:ext cx="1334770" cy="1121410"/>
            </a:xfrm>
            <a:custGeom>
              <a:avLst/>
              <a:gdLst/>
              <a:ahLst/>
              <a:cxnLst/>
              <a:rect l="l" t="t" r="r" b="b"/>
              <a:pathLst>
                <a:path w="1334770" h="1121410">
                  <a:moveTo>
                    <a:pt x="667384" y="0"/>
                  </a:moveTo>
                  <a:lnTo>
                    <a:pt x="615233" y="1686"/>
                  </a:lnTo>
                  <a:lnTo>
                    <a:pt x="564178" y="6662"/>
                  </a:lnTo>
                  <a:lnTo>
                    <a:pt x="514369" y="14803"/>
                  </a:lnTo>
                  <a:lnTo>
                    <a:pt x="465954" y="25985"/>
                  </a:lnTo>
                  <a:lnTo>
                    <a:pt x="419082" y="40083"/>
                  </a:lnTo>
                  <a:lnTo>
                    <a:pt x="373900" y="56973"/>
                  </a:lnTo>
                  <a:lnTo>
                    <a:pt x="330557" y="76529"/>
                  </a:lnTo>
                  <a:lnTo>
                    <a:pt x="289202" y="98627"/>
                  </a:lnTo>
                  <a:lnTo>
                    <a:pt x="249983" y="123144"/>
                  </a:lnTo>
                  <a:lnTo>
                    <a:pt x="213048" y="149953"/>
                  </a:lnTo>
                  <a:lnTo>
                    <a:pt x="178547" y="178931"/>
                  </a:lnTo>
                  <a:lnTo>
                    <a:pt x="146627" y="209953"/>
                  </a:lnTo>
                  <a:lnTo>
                    <a:pt x="117436" y="242895"/>
                  </a:lnTo>
                  <a:lnTo>
                    <a:pt x="91124" y="277631"/>
                  </a:lnTo>
                  <a:lnTo>
                    <a:pt x="67839" y="314038"/>
                  </a:lnTo>
                  <a:lnTo>
                    <a:pt x="47729" y="351990"/>
                  </a:lnTo>
                  <a:lnTo>
                    <a:pt x="30942" y="391363"/>
                  </a:lnTo>
                  <a:lnTo>
                    <a:pt x="17627" y="432034"/>
                  </a:lnTo>
                  <a:lnTo>
                    <a:pt x="7933" y="473876"/>
                  </a:lnTo>
                  <a:lnTo>
                    <a:pt x="2008" y="516765"/>
                  </a:lnTo>
                  <a:lnTo>
                    <a:pt x="0" y="560578"/>
                  </a:lnTo>
                  <a:lnTo>
                    <a:pt x="2008" y="604383"/>
                  </a:lnTo>
                  <a:lnTo>
                    <a:pt x="7933" y="647267"/>
                  </a:lnTo>
                  <a:lnTo>
                    <a:pt x="17627" y="689105"/>
                  </a:lnTo>
                  <a:lnTo>
                    <a:pt x="30942" y="729771"/>
                  </a:lnTo>
                  <a:lnTo>
                    <a:pt x="47729" y="769142"/>
                  </a:lnTo>
                  <a:lnTo>
                    <a:pt x="67839" y="807093"/>
                  </a:lnTo>
                  <a:lnTo>
                    <a:pt x="91124" y="843498"/>
                  </a:lnTo>
                  <a:lnTo>
                    <a:pt x="117436" y="878234"/>
                  </a:lnTo>
                  <a:lnTo>
                    <a:pt x="146627" y="911176"/>
                  </a:lnTo>
                  <a:lnTo>
                    <a:pt x="178547" y="942198"/>
                  </a:lnTo>
                  <a:lnTo>
                    <a:pt x="213048" y="971177"/>
                  </a:lnTo>
                  <a:lnTo>
                    <a:pt x="249983" y="997988"/>
                  </a:lnTo>
                  <a:lnTo>
                    <a:pt x="289202" y="1022505"/>
                  </a:lnTo>
                  <a:lnTo>
                    <a:pt x="330557" y="1044606"/>
                  </a:lnTo>
                  <a:lnTo>
                    <a:pt x="373900" y="1064163"/>
                  </a:lnTo>
                  <a:lnTo>
                    <a:pt x="419082" y="1081054"/>
                  </a:lnTo>
                  <a:lnTo>
                    <a:pt x="465954" y="1095154"/>
                  </a:lnTo>
                  <a:lnTo>
                    <a:pt x="514369" y="1106337"/>
                  </a:lnTo>
                  <a:lnTo>
                    <a:pt x="564178" y="1114479"/>
                  </a:lnTo>
                  <a:lnTo>
                    <a:pt x="615233" y="1119456"/>
                  </a:lnTo>
                  <a:lnTo>
                    <a:pt x="667384" y="1121143"/>
                  </a:lnTo>
                  <a:lnTo>
                    <a:pt x="719536" y="1119456"/>
                  </a:lnTo>
                  <a:lnTo>
                    <a:pt x="770591" y="1114479"/>
                  </a:lnTo>
                  <a:lnTo>
                    <a:pt x="820400" y="1106337"/>
                  </a:lnTo>
                  <a:lnTo>
                    <a:pt x="868815" y="1095154"/>
                  </a:lnTo>
                  <a:lnTo>
                    <a:pt x="915687" y="1081054"/>
                  </a:lnTo>
                  <a:lnTo>
                    <a:pt x="960869" y="1064163"/>
                  </a:lnTo>
                  <a:lnTo>
                    <a:pt x="1004212" y="1044606"/>
                  </a:lnTo>
                  <a:lnTo>
                    <a:pt x="1045567" y="1022505"/>
                  </a:lnTo>
                  <a:lnTo>
                    <a:pt x="1084786" y="997988"/>
                  </a:lnTo>
                  <a:lnTo>
                    <a:pt x="1121721" y="971177"/>
                  </a:lnTo>
                  <a:lnTo>
                    <a:pt x="1156222" y="942198"/>
                  </a:lnTo>
                  <a:lnTo>
                    <a:pt x="1188142" y="911176"/>
                  </a:lnTo>
                  <a:lnTo>
                    <a:pt x="1217333" y="878234"/>
                  </a:lnTo>
                  <a:lnTo>
                    <a:pt x="1243645" y="843498"/>
                  </a:lnTo>
                  <a:lnTo>
                    <a:pt x="1266930" y="807093"/>
                  </a:lnTo>
                  <a:lnTo>
                    <a:pt x="1287040" y="769142"/>
                  </a:lnTo>
                  <a:lnTo>
                    <a:pt x="1303827" y="729771"/>
                  </a:lnTo>
                  <a:lnTo>
                    <a:pt x="1317142" y="689105"/>
                  </a:lnTo>
                  <a:lnTo>
                    <a:pt x="1326836" y="647267"/>
                  </a:lnTo>
                  <a:lnTo>
                    <a:pt x="1332761" y="604383"/>
                  </a:lnTo>
                  <a:lnTo>
                    <a:pt x="1334770" y="560578"/>
                  </a:lnTo>
                  <a:lnTo>
                    <a:pt x="1332761" y="516765"/>
                  </a:lnTo>
                  <a:lnTo>
                    <a:pt x="1326836" y="473876"/>
                  </a:lnTo>
                  <a:lnTo>
                    <a:pt x="1317142" y="432034"/>
                  </a:lnTo>
                  <a:lnTo>
                    <a:pt x="1303827" y="391363"/>
                  </a:lnTo>
                  <a:lnTo>
                    <a:pt x="1287040" y="351990"/>
                  </a:lnTo>
                  <a:lnTo>
                    <a:pt x="1266930" y="314038"/>
                  </a:lnTo>
                  <a:lnTo>
                    <a:pt x="1243645" y="277631"/>
                  </a:lnTo>
                  <a:lnTo>
                    <a:pt x="1217333" y="242895"/>
                  </a:lnTo>
                  <a:lnTo>
                    <a:pt x="1188142" y="209953"/>
                  </a:lnTo>
                  <a:lnTo>
                    <a:pt x="1156222" y="178931"/>
                  </a:lnTo>
                  <a:lnTo>
                    <a:pt x="1121721" y="149953"/>
                  </a:lnTo>
                  <a:lnTo>
                    <a:pt x="1084786" y="123144"/>
                  </a:lnTo>
                  <a:lnTo>
                    <a:pt x="1045567" y="98627"/>
                  </a:lnTo>
                  <a:lnTo>
                    <a:pt x="1004212" y="76529"/>
                  </a:lnTo>
                  <a:lnTo>
                    <a:pt x="960869" y="56973"/>
                  </a:lnTo>
                  <a:lnTo>
                    <a:pt x="915687" y="40083"/>
                  </a:lnTo>
                  <a:lnTo>
                    <a:pt x="868815" y="25985"/>
                  </a:lnTo>
                  <a:lnTo>
                    <a:pt x="820400" y="14803"/>
                  </a:lnTo>
                  <a:lnTo>
                    <a:pt x="770591" y="6662"/>
                  </a:lnTo>
                  <a:lnTo>
                    <a:pt x="719536" y="1686"/>
                  </a:lnTo>
                  <a:lnTo>
                    <a:pt x="66738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2745" y="4754498"/>
              <a:ext cx="1334770" cy="1121410"/>
            </a:xfrm>
            <a:custGeom>
              <a:avLst/>
              <a:gdLst/>
              <a:ahLst/>
              <a:cxnLst/>
              <a:rect l="l" t="t" r="r" b="b"/>
              <a:pathLst>
                <a:path w="1334770" h="1121410">
                  <a:moveTo>
                    <a:pt x="0" y="560578"/>
                  </a:moveTo>
                  <a:lnTo>
                    <a:pt x="2008" y="516765"/>
                  </a:lnTo>
                  <a:lnTo>
                    <a:pt x="7933" y="473876"/>
                  </a:lnTo>
                  <a:lnTo>
                    <a:pt x="17627" y="432034"/>
                  </a:lnTo>
                  <a:lnTo>
                    <a:pt x="30942" y="391363"/>
                  </a:lnTo>
                  <a:lnTo>
                    <a:pt x="47729" y="351990"/>
                  </a:lnTo>
                  <a:lnTo>
                    <a:pt x="67839" y="314038"/>
                  </a:lnTo>
                  <a:lnTo>
                    <a:pt x="91124" y="277631"/>
                  </a:lnTo>
                  <a:lnTo>
                    <a:pt x="117436" y="242895"/>
                  </a:lnTo>
                  <a:lnTo>
                    <a:pt x="146627" y="209953"/>
                  </a:lnTo>
                  <a:lnTo>
                    <a:pt x="178547" y="178931"/>
                  </a:lnTo>
                  <a:lnTo>
                    <a:pt x="213048" y="149953"/>
                  </a:lnTo>
                  <a:lnTo>
                    <a:pt x="249983" y="123144"/>
                  </a:lnTo>
                  <a:lnTo>
                    <a:pt x="289202" y="98627"/>
                  </a:lnTo>
                  <a:lnTo>
                    <a:pt x="330557" y="76529"/>
                  </a:lnTo>
                  <a:lnTo>
                    <a:pt x="373900" y="56973"/>
                  </a:lnTo>
                  <a:lnTo>
                    <a:pt x="419082" y="40083"/>
                  </a:lnTo>
                  <a:lnTo>
                    <a:pt x="465954" y="25985"/>
                  </a:lnTo>
                  <a:lnTo>
                    <a:pt x="514369" y="14803"/>
                  </a:lnTo>
                  <a:lnTo>
                    <a:pt x="564178" y="6662"/>
                  </a:lnTo>
                  <a:lnTo>
                    <a:pt x="615233" y="1686"/>
                  </a:lnTo>
                  <a:lnTo>
                    <a:pt x="667384" y="0"/>
                  </a:lnTo>
                  <a:lnTo>
                    <a:pt x="719536" y="1686"/>
                  </a:lnTo>
                  <a:lnTo>
                    <a:pt x="770591" y="6662"/>
                  </a:lnTo>
                  <a:lnTo>
                    <a:pt x="820400" y="14803"/>
                  </a:lnTo>
                  <a:lnTo>
                    <a:pt x="868815" y="25985"/>
                  </a:lnTo>
                  <a:lnTo>
                    <a:pt x="915687" y="40083"/>
                  </a:lnTo>
                  <a:lnTo>
                    <a:pt x="960869" y="56973"/>
                  </a:lnTo>
                  <a:lnTo>
                    <a:pt x="1004212" y="76529"/>
                  </a:lnTo>
                  <a:lnTo>
                    <a:pt x="1045567" y="98627"/>
                  </a:lnTo>
                  <a:lnTo>
                    <a:pt x="1084786" y="123144"/>
                  </a:lnTo>
                  <a:lnTo>
                    <a:pt x="1121721" y="149953"/>
                  </a:lnTo>
                  <a:lnTo>
                    <a:pt x="1156222" y="178931"/>
                  </a:lnTo>
                  <a:lnTo>
                    <a:pt x="1188142" y="209953"/>
                  </a:lnTo>
                  <a:lnTo>
                    <a:pt x="1217333" y="242895"/>
                  </a:lnTo>
                  <a:lnTo>
                    <a:pt x="1243645" y="277631"/>
                  </a:lnTo>
                  <a:lnTo>
                    <a:pt x="1266930" y="314038"/>
                  </a:lnTo>
                  <a:lnTo>
                    <a:pt x="1287040" y="351990"/>
                  </a:lnTo>
                  <a:lnTo>
                    <a:pt x="1303827" y="391363"/>
                  </a:lnTo>
                  <a:lnTo>
                    <a:pt x="1317142" y="432034"/>
                  </a:lnTo>
                  <a:lnTo>
                    <a:pt x="1326836" y="473876"/>
                  </a:lnTo>
                  <a:lnTo>
                    <a:pt x="1332761" y="516765"/>
                  </a:lnTo>
                  <a:lnTo>
                    <a:pt x="1334770" y="560578"/>
                  </a:lnTo>
                  <a:lnTo>
                    <a:pt x="1332761" y="604383"/>
                  </a:lnTo>
                  <a:lnTo>
                    <a:pt x="1326836" y="647267"/>
                  </a:lnTo>
                  <a:lnTo>
                    <a:pt x="1317142" y="689105"/>
                  </a:lnTo>
                  <a:lnTo>
                    <a:pt x="1303827" y="729771"/>
                  </a:lnTo>
                  <a:lnTo>
                    <a:pt x="1287040" y="769142"/>
                  </a:lnTo>
                  <a:lnTo>
                    <a:pt x="1266930" y="807093"/>
                  </a:lnTo>
                  <a:lnTo>
                    <a:pt x="1243645" y="843498"/>
                  </a:lnTo>
                  <a:lnTo>
                    <a:pt x="1217333" y="878234"/>
                  </a:lnTo>
                  <a:lnTo>
                    <a:pt x="1188142" y="911176"/>
                  </a:lnTo>
                  <a:lnTo>
                    <a:pt x="1156222" y="942198"/>
                  </a:lnTo>
                  <a:lnTo>
                    <a:pt x="1121721" y="971177"/>
                  </a:lnTo>
                  <a:lnTo>
                    <a:pt x="1084786" y="997988"/>
                  </a:lnTo>
                  <a:lnTo>
                    <a:pt x="1045567" y="1022505"/>
                  </a:lnTo>
                  <a:lnTo>
                    <a:pt x="1004212" y="1044606"/>
                  </a:lnTo>
                  <a:lnTo>
                    <a:pt x="960869" y="1064163"/>
                  </a:lnTo>
                  <a:lnTo>
                    <a:pt x="915687" y="1081054"/>
                  </a:lnTo>
                  <a:lnTo>
                    <a:pt x="868815" y="1095154"/>
                  </a:lnTo>
                  <a:lnTo>
                    <a:pt x="820400" y="1106337"/>
                  </a:lnTo>
                  <a:lnTo>
                    <a:pt x="770591" y="1114479"/>
                  </a:lnTo>
                  <a:lnTo>
                    <a:pt x="719536" y="1119456"/>
                  </a:lnTo>
                  <a:lnTo>
                    <a:pt x="667384" y="1121143"/>
                  </a:lnTo>
                  <a:lnTo>
                    <a:pt x="615233" y="1119456"/>
                  </a:lnTo>
                  <a:lnTo>
                    <a:pt x="564178" y="1114479"/>
                  </a:lnTo>
                  <a:lnTo>
                    <a:pt x="514369" y="1106337"/>
                  </a:lnTo>
                  <a:lnTo>
                    <a:pt x="465954" y="1095154"/>
                  </a:lnTo>
                  <a:lnTo>
                    <a:pt x="419082" y="1081054"/>
                  </a:lnTo>
                  <a:lnTo>
                    <a:pt x="373900" y="1064163"/>
                  </a:lnTo>
                  <a:lnTo>
                    <a:pt x="330557" y="1044606"/>
                  </a:lnTo>
                  <a:lnTo>
                    <a:pt x="289202" y="1022505"/>
                  </a:lnTo>
                  <a:lnTo>
                    <a:pt x="249983" y="997988"/>
                  </a:lnTo>
                  <a:lnTo>
                    <a:pt x="213048" y="971177"/>
                  </a:lnTo>
                  <a:lnTo>
                    <a:pt x="178547" y="942198"/>
                  </a:lnTo>
                  <a:lnTo>
                    <a:pt x="146627" y="911176"/>
                  </a:lnTo>
                  <a:lnTo>
                    <a:pt x="117436" y="878234"/>
                  </a:lnTo>
                  <a:lnTo>
                    <a:pt x="91124" y="843498"/>
                  </a:lnTo>
                  <a:lnTo>
                    <a:pt x="67839" y="807093"/>
                  </a:lnTo>
                  <a:lnTo>
                    <a:pt x="47729" y="769142"/>
                  </a:lnTo>
                  <a:lnTo>
                    <a:pt x="30942" y="729771"/>
                  </a:lnTo>
                  <a:lnTo>
                    <a:pt x="17627" y="689105"/>
                  </a:lnTo>
                  <a:lnTo>
                    <a:pt x="7933" y="647267"/>
                  </a:lnTo>
                  <a:lnTo>
                    <a:pt x="2008" y="604383"/>
                  </a:lnTo>
                  <a:lnTo>
                    <a:pt x="0" y="56057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60852" y="5014086"/>
            <a:ext cx="63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7061" y="4667377"/>
            <a:ext cx="3625850" cy="1439545"/>
            <a:chOff x="4687061" y="4667377"/>
            <a:chExt cx="3625850" cy="1439545"/>
          </a:xfrm>
        </p:grpSpPr>
        <p:sp>
          <p:nvSpPr>
            <p:cNvPr id="17" name="object 17"/>
            <p:cNvSpPr/>
            <p:nvPr/>
          </p:nvSpPr>
          <p:spPr>
            <a:xfrm>
              <a:off x="4699761" y="4680077"/>
              <a:ext cx="3600450" cy="1414145"/>
            </a:xfrm>
            <a:custGeom>
              <a:avLst/>
              <a:gdLst/>
              <a:ahLst/>
              <a:cxnLst/>
              <a:rect l="l" t="t" r="r" b="b"/>
              <a:pathLst>
                <a:path w="3600450" h="1414145">
                  <a:moveTo>
                    <a:pt x="1800225" y="0"/>
                  </a:moveTo>
                  <a:lnTo>
                    <a:pt x="1732740" y="487"/>
                  </a:lnTo>
                  <a:lnTo>
                    <a:pt x="1665882" y="1938"/>
                  </a:lnTo>
                  <a:lnTo>
                    <a:pt x="1599693" y="4336"/>
                  </a:lnTo>
                  <a:lnTo>
                    <a:pt x="1534219" y="7664"/>
                  </a:lnTo>
                  <a:lnTo>
                    <a:pt x="1469501" y="11904"/>
                  </a:lnTo>
                  <a:lnTo>
                    <a:pt x="1405584" y="17040"/>
                  </a:lnTo>
                  <a:lnTo>
                    <a:pt x="1342511" y="23053"/>
                  </a:lnTo>
                  <a:lnTo>
                    <a:pt x="1280325" y="29928"/>
                  </a:lnTo>
                  <a:lnTo>
                    <a:pt x="1219071" y="37648"/>
                  </a:lnTo>
                  <a:lnTo>
                    <a:pt x="1158791" y="46194"/>
                  </a:lnTo>
                  <a:lnTo>
                    <a:pt x="1099530" y="55550"/>
                  </a:lnTo>
                  <a:lnTo>
                    <a:pt x="1041330" y="65699"/>
                  </a:lnTo>
                  <a:lnTo>
                    <a:pt x="984236" y="76624"/>
                  </a:lnTo>
                  <a:lnTo>
                    <a:pt x="928290" y="88308"/>
                  </a:lnTo>
                  <a:lnTo>
                    <a:pt x="873536" y="100733"/>
                  </a:lnTo>
                  <a:lnTo>
                    <a:pt x="820019" y="113883"/>
                  </a:lnTo>
                  <a:lnTo>
                    <a:pt x="767781" y="127740"/>
                  </a:lnTo>
                  <a:lnTo>
                    <a:pt x="716865" y="142288"/>
                  </a:lnTo>
                  <a:lnTo>
                    <a:pt x="667316" y="157509"/>
                  </a:lnTo>
                  <a:lnTo>
                    <a:pt x="619177" y="173386"/>
                  </a:lnTo>
                  <a:lnTo>
                    <a:pt x="572492" y="189903"/>
                  </a:lnTo>
                  <a:lnTo>
                    <a:pt x="527304" y="207041"/>
                  </a:lnTo>
                  <a:lnTo>
                    <a:pt x="483656" y="224785"/>
                  </a:lnTo>
                  <a:lnTo>
                    <a:pt x="441592" y="243116"/>
                  </a:lnTo>
                  <a:lnTo>
                    <a:pt x="401155" y="262018"/>
                  </a:lnTo>
                  <a:lnTo>
                    <a:pt x="362390" y="281474"/>
                  </a:lnTo>
                  <a:lnTo>
                    <a:pt x="325340" y="301466"/>
                  </a:lnTo>
                  <a:lnTo>
                    <a:pt x="290047" y="321978"/>
                  </a:lnTo>
                  <a:lnTo>
                    <a:pt x="256557" y="342992"/>
                  </a:lnTo>
                  <a:lnTo>
                    <a:pt x="224911" y="364492"/>
                  </a:lnTo>
                  <a:lnTo>
                    <a:pt x="167330" y="408879"/>
                  </a:lnTo>
                  <a:lnTo>
                    <a:pt x="117652" y="455002"/>
                  </a:lnTo>
                  <a:lnTo>
                    <a:pt x="76226" y="502725"/>
                  </a:lnTo>
                  <a:lnTo>
                    <a:pt x="43399" y="551912"/>
                  </a:lnTo>
                  <a:lnTo>
                    <a:pt x="19520" y="602424"/>
                  </a:lnTo>
                  <a:lnTo>
                    <a:pt x="4938" y="654126"/>
                  </a:lnTo>
                  <a:lnTo>
                    <a:pt x="0" y="706882"/>
                  </a:lnTo>
                  <a:lnTo>
                    <a:pt x="1241" y="733386"/>
                  </a:lnTo>
                  <a:lnTo>
                    <a:pt x="11045" y="785638"/>
                  </a:lnTo>
                  <a:lnTo>
                    <a:pt x="30320" y="836768"/>
                  </a:lnTo>
                  <a:lnTo>
                    <a:pt x="58716" y="886640"/>
                  </a:lnTo>
                  <a:lnTo>
                    <a:pt x="95886" y="935117"/>
                  </a:lnTo>
                  <a:lnTo>
                    <a:pt x="141481" y="982062"/>
                  </a:lnTo>
                  <a:lnTo>
                    <a:pt x="195154" y="1027339"/>
                  </a:lnTo>
                  <a:lnTo>
                    <a:pt x="256557" y="1070811"/>
                  </a:lnTo>
                  <a:lnTo>
                    <a:pt x="290047" y="1091827"/>
                  </a:lnTo>
                  <a:lnTo>
                    <a:pt x="325340" y="1112340"/>
                  </a:lnTo>
                  <a:lnTo>
                    <a:pt x="362390" y="1132334"/>
                  </a:lnTo>
                  <a:lnTo>
                    <a:pt x="401155" y="1151792"/>
                  </a:lnTo>
                  <a:lnTo>
                    <a:pt x="441592" y="1170695"/>
                  </a:lnTo>
                  <a:lnTo>
                    <a:pt x="483656" y="1189028"/>
                  </a:lnTo>
                  <a:lnTo>
                    <a:pt x="527303" y="1206773"/>
                  </a:lnTo>
                  <a:lnTo>
                    <a:pt x="572492" y="1223912"/>
                  </a:lnTo>
                  <a:lnTo>
                    <a:pt x="619177" y="1240430"/>
                  </a:lnTo>
                  <a:lnTo>
                    <a:pt x="667316" y="1256308"/>
                  </a:lnTo>
                  <a:lnTo>
                    <a:pt x="716865" y="1271530"/>
                  </a:lnTo>
                  <a:lnTo>
                    <a:pt x="767781" y="1286079"/>
                  </a:lnTo>
                  <a:lnTo>
                    <a:pt x="820019" y="1299937"/>
                  </a:lnTo>
                  <a:lnTo>
                    <a:pt x="873536" y="1313088"/>
                  </a:lnTo>
                  <a:lnTo>
                    <a:pt x="928290" y="1325514"/>
                  </a:lnTo>
                  <a:lnTo>
                    <a:pt x="984236" y="1337198"/>
                  </a:lnTo>
                  <a:lnTo>
                    <a:pt x="1041330" y="1348124"/>
                  </a:lnTo>
                  <a:lnTo>
                    <a:pt x="1099530" y="1358274"/>
                  </a:lnTo>
                  <a:lnTo>
                    <a:pt x="1158791" y="1367630"/>
                  </a:lnTo>
                  <a:lnTo>
                    <a:pt x="1219071" y="1376177"/>
                  </a:lnTo>
                  <a:lnTo>
                    <a:pt x="1280325" y="1383897"/>
                  </a:lnTo>
                  <a:lnTo>
                    <a:pt x="1342511" y="1390772"/>
                  </a:lnTo>
                  <a:lnTo>
                    <a:pt x="1405584" y="1396786"/>
                  </a:lnTo>
                  <a:lnTo>
                    <a:pt x="1469501" y="1401922"/>
                  </a:lnTo>
                  <a:lnTo>
                    <a:pt x="1534219" y="1406162"/>
                  </a:lnTo>
                  <a:lnTo>
                    <a:pt x="1599693" y="1409490"/>
                  </a:lnTo>
                  <a:lnTo>
                    <a:pt x="1665882" y="1411888"/>
                  </a:lnTo>
                  <a:lnTo>
                    <a:pt x="1732740" y="1413339"/>
                  </a:lnTo>
                  <a:lnTo>
                    <a:pt x="1800225" y="1413827"/>
                  </a:lnTo>
                  <a:lnTo>
                    <a:pt x="1867717" y="1413339"/>
                  </a:lnTo>
                  <a:lnTo>
                    <a:pt x="1934583" y="1411888"/>
                  </a:lnTo>
                  <a:lnTo>
                    <a:pt x="2000778" y="1409490"/>
                  </a:lnTo>
                  <a:lnTo>
                    <a:pt x="2066259" y="1406162"/>
                  </a:lnTo>
                  <a:lnTo>
                    <a:pt x="2130982" y="1401922"/>
                  </a:lnTo>
                  <a:lnTo>
                    <a:pt x="2194904" y="1396786"/>
                  </a:lnTo>
                  <a:lnTo>
                    <a:pt x="2257981" y="1390772"/>
                  </a:lnTo>
                  <a:lnTo>
                    <a:pt x="2320170" y="1383897"/>
                  </a:lnTo>
                  <a:lnTo>
                    <a:pt x="2381427" y="1376177"/>
                  </a:lnTo>
                  <a:lnTo>
                    <a:pt x="2441709" y="1367630"/>
                  </a:lnTo>
                  <a:lnTo>
                    <a:pt x="2500973" y="1358274"/>
                  </a:lnTo>
                  <a:lnTo>
                    <a:pt x="2559174" y="1348124"/>
                  </a:lnTo>
                  <a:lnTo>
                    <a:pt x="2616269" y="1337198"/>
                  </a:lnTo>
                  <a:lnTo>
                    <a:pt x="2672216" y="1325514"/>
                  </a:lnTo>
                  <a:lnTo>
                    <a:pt x="2726969" y="1313088"/>
                  </a:lnTo>
                  <a:lnTo>
                    <a:pt x="2780486" y="1299937"/>
                  </a:lnTo>
                  <a:lnTo>
                    <a:pt x="2832724" y="1286079"/>
                  </a:lnTo>
                  <a:lnTo>
                    <a:pt x="2883638" y="1271530"/>
                  </a:lnTo>
                  <a:lnTo>
                    <a:pt x="2933186" y="1256308"/>
                  </a:lnTo>
                  <a:lnTo>
                    <a:pt x="2981323" y="1240430"/>
                  </a:lnTo>
                  <a:lnTo>
                    <a:pt x="3028007" y="1223912"/>
                  </a:lnTo>
                  <a:lnTo>
                    <a:pt x="3073193" y="1206773"/>
                  </a:lnTo>
                  <a:lnTo>
                    <a:pt x="3116839" y="1189028"/>
                  </a:lnTo>
                  <a:lnTo>
                    <a:pt x="3158900" y="1170695"/>
                  </a:lnTo>
                  <a:lnTo>
                    <a:pt x="3199334" y="1151792"/>
                  </a:lnTo>
                  <a:lnTo>
                    <a:pt x="3238096" y="1132334"/>
                  </a:lnTo>
                  <a:lnTo>
                    <a:pt x="3275144" y="1112340"/>
                  </a:lnTo>
                  <a:lnTo>
                    <a:pt x="3310434" y="1091827"/>
                  </a:lnTo>
                  <a:lnTo>
                    <a:pt x="3343922" y="1070811"/>
                  </a:lnTo>
                  <a:lnTo>
                    <a:pt x="3375564" y="1049309"/>
                  </a:lnTo>
                  <a:lnTo>
                    <a:pt x="3433140" y="1004918"/>
                  </a:lnTo>
                  <a:lnTo>
                    <a:pt x="3482812" y="958790"/>
                  </a:lnTo>
                  <a:lnTo>
                    <a:pt x="3524233" y="911062"/>
                  </a:lnTo>
                  <a:lnTo>
                    <a:pt x="3557056" y="861870"/>
                  </a:lnTo>
                  <a:lnTo>
                    <a:pt x="3580931" y="811352"/>
                  </a:lnTo>
                  <a:lnTo>
                    <a:pt x="3595512" y="759643"/>
                  </a:lnTo>
                  <a:lnTo>
                    <a:pt x="3600449" y="706882"/>
                  </a:lnTo>
                  <a:lnTo>
                    <a:pt x="3599208" y="680381"/>
                  </a:lnTo>
                  <a:lnTo>
                    <a:pt x="3589405" y="628135"/>
                  </a:lnTo>
                  <a:lnTo>
                    <a:pt x="3570134" y="577011"/>
                  </a:lnTo>
                  <a:lnTo>
                    <a:pt x="3541741" y="527144"/>
                  </a:lnTo>
                  <a:lnTo>
                    <a:pt x="3504576" y="478672"/>
                  </a:lnTo>
                  <a:lnTo>
                    <a:pt x="3458985" y="431732"/>
                  </a:lnTo>
                  <a:lnTo>
                    <a:pt x="3405318" y="386460"/>
                  </a:lnTo>
                  <a:lnTo>
                    <a:pt x="3343922" y="342992"/>
                  </a:lnTo>
                  <a:lnTo>
                    <a:pt x="3310434" y="321978"/>
                  </a:lnTo>
                  <a:lnTo>
                    <a:pt x="3275144" y="301466"/>
                  </a:lnTo>
                  <a:lnTo>
                    <a:pt x="3238096" y="281474"/>
                  </a:lnTo>
                  <a:lnTo>
                    <a:pt x="3199334" y="262018"/>
                  </a:lnTo>
                  <a:lnTo>
                    <a:pt x="3158900" y="243116"/>
                  </a:lnTo>
                  <a:lnTo>
                    <a:pt x="3116839" y="224785"/>
                  </a:lnTo>
                  <a:lnTo>
                    <a:pt x="3073193" y="207041"/>
                  </a:lnTo>
                  <a:lnTo>
                    <a:pt x="3028007" y="189903"/>
                  </a:lnTo>
                  <a:lnTo>
                    <a:pt x="2981323" y="173386"/>
                  </a:lnTo>
                  <a:lnTo>
                    <a:pt x="2933186" y="157509"/>
                  </a:lnTo>
                  <a:lnTo>
                    <a:pt x="2883638" y="142288"/>
                  </a:lnTo>
                  <a:lnTo>
                    <a:pt x="2832724" y="127740"/>
                  </a:lnTo>
                  <a:lnTo>
                    <a:pt x="2780486" y="113883"/>
                  </a:lnTo>
                  <a:lnTo>
                    <a:pt x="2726969" y="100733"/>
                  </a:lnTo>
                  <a:lnTo>
                    <a:pt x="2672216" y="88308"/>
                  </a:lnTo>
                  <a:lnTo>
                    <a:pt x="2616269" y="76624"/>
                  </a:lnTo>
                  <a:lnTo>
                    <a:pt x="2559174" y="65699"/>
                  </a:lnTo>
                  <a:lnTo>
                    <a:pt x="2500973" y="55550"/>
                  </a:lnTo>
                  <a:lnTo>
                    <a:pt x="2441709" y="46194"/>
                  </a:lnTo>
                  <a:lnTo>
                    <a:pt x="2381427" y="37648"/>
                  </a:lnTo>
                  <a:lnTo>
                    <a:pt x="2320170" y="29928"/>
                  </a:lnTo>
                  <a:lnTo>
                    <a:pt x="2257981" y="23053"/>
                  </a:lnTo>
                  <a:lnTo>
                    <a:pt x="2194904" y="17040"/>
                  </a:lnTo>
                  <a:lnTo>
                    <a:pt x="2130982" y="11904"/>
                  </a:lnTo>
                  <a:lnTo>
                    <a:pt x="2066259" y="7664"/>
                  </a:lnTo>
                  <a:lnTo>
                    <a:pt x="2000778" y="4336"/>
                  </a:lnTo>
                  <a:lnTo>
                    <a:pt x="1934583" y="1938"/>
                  </a:lnTo>
                  <a:lnTo>
                    <a:pt x="1867717" y="487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9761" y="4680077"/>
              <a:ext cx="3600450" cy="1414145"/>
            </a:xfrm>
            <a:custGeom>
              <a:avLst/>
              <a:gdLst/>
              <a:ahLst/>
              <a:cxnLst/>
              <a:rect l="l" t="t" r="r" b="b"/>
              <a:pathLst>
                <a:path w="3600450" h="1414145">
                  <a:moveTo>
                    <a:pt x="0" y="706882"/>
                  </a:moveTo>
                  <a:lnTo>
                    <a:pt x="4938" y="654126"/>
                  </a:lnTo>
                  <a:lnTo>
                    <a:pt x="19520" y="602424"/>
                  </a:lnTo>
                  <a:lnTo>
                    <a:pt x="43399" y="551912"/>
                  </a:lnTo>
                  <a:lnTo>
                    <a:pt x="76226" y="502725"/>
                  </a:lnTo>
                  <a:lnTo>
                    <a:pt x="117652" y="455002"/>
                  </a:lnTo>
                  <a:lnTo>
                    <a:pt x="167330" y="408879"/>
                  </a:lnTo>
                  <a:lnTo>
                    <a:pt x="224911" y="364492"/>
                  </a:lnTo>
                  <a:lnTo>
                    <a:pt x="256557" y="342992"/>
                  </a:lnTo>
                  <a:lnTo>
                    <a:pt x="290047" y="321978"/>
                  </a:lnTo>
                  <a:lnTo>
                    <a:pt x="325340" y="301466"/>
                  </a:lnTo>
                  <a:lnTo>
                    <a:pt x="362390" y="281474"/>
                  </a:lnTo>
                  <a:lnTo>
                    <a:pt x="401155" y="262018"/>
                  </a:lnTo>
                  <a:lnTo>
                    <a:pt x="441592" y="243116"/>
                  </a:lnTo>
                  <a:lnTo>
                    <a:pt x="483656" y="224785"/>
                  </a:lnTo>
                  <a:lnTo>
                    <a:pt x="527304" y="207041"/>
                  </a:lnTo>
                  <a:lnTo>
                    <a:pt x="572492" y="189903"/>
                  </a:lnTo>
                  <a:lnTo>
                    <a:pt x="619177" y="173386"/>
                  </a:lnTo>
                  <a:lnTo>
                    <a:pt x="667316" y="157509"/>
                  </a:lnTo>
                  <a:lnTo>
                    <a:pt x="716865" y="142288"/>
                  </a:lnTo>
                  <a:lnTo>
                    <a:pt x="767781" y="127740"/>
                  </a:lnTo>
                  <a:lnTo>
                    <a:pt x="820019" y="113883"/>
                  </a:lnTo>
                  <a:lnTo>
                    <a:pt x="873536" y="100733"/>
                  </a:lnTo>
                  <a:lnTo>
                    <a:pt x="928290" y="88308"/>
                  </a:lnTo>
                  <a:lnTo>
                    <a:pt x="984236" y="76624"/>
                  </a:lnTo>
                  <a:lnTo>
                    <a:pt x="1041330" y="65699"/>
                  </a:lnTo>
                  <a:lnTo>
                    <a:pt x="1099530" y="55550"/>
                  </a:lnTo>
                  <a:lnTo>
                    <a:pt x="1158791" y="46194"/>
                  </a:lnTo>
                  <a:lnTo>
                    <a:pt x="1219071" y="37648"/>
                  </a:lnTo>
                  <a:lnTo>
                    <a:pt x="1280325" y="29928"/>
                  </a:lnTo>
                  <a:lnTo>
                    <a:pt x="1342511" y="23053"/>
                  </a:lnTo>
                  <a:lnTo>
                    <a:pt x="1405584" y="17040"/>
                  </a:lnTo>
                  <a:lnTo>
                    <a:pt x="1469501" y="11904"/>
                  </a:lnTo>
                  <a:lnTo>
                    <a:pt x="1534219" y="7664"/>
                  </a:lnTo>
                  <a:lnTo>
                    <a:pt x="1599693" y="4336"/>
                  </a:lnTo>
                  <a:lnTo>
                    <a:pt x="1665882" y="1938"/>
                  </a:lnTo>
                  <a:lnTo>
                    <a:pt x="1732740" y="487"/>
                  </a:lnTo>
                  <a:lnTo>
                    <a:pt x="1800225" y="0"/>
                  </a:lnTo>
                  <a:lnTo>
                    <a:pt x="1867717" y="487"/>
                  </a:lnTo>
                  <a:lnTo>
                    <a:pt x="1934583" y="1938"/>
                  </a:lnTo>
                  <a:lnTo>
                    <a:pt x="2000778" y="4336"/>
                  </a:lnTo>
                  <a:lnTo>
                    <a:pt x="2066259" y="7664"/>
                  </a:lnTo>
                  <a:lnTo>
                    <a:pt x="2130982" y="11904"/>
                  </a:lnTo>
                  <a:lnTo>
                    <a:pt x="2194904" y="17040"/>
                  </a:lnTo>
                  <a:lnTo>
                    <a:pt x="2257981" y="23053"/>
                  </a:lnTo>
                  <a:lnTo>
                    <a:pt x="2320170" y="29928"/>
                  </a:lnTo>
                  <a:lnTo>
                    <a:pt x="2381427" y="37648"/>
                  </a:lnTo>
                  <a:lnTo>
                    <a:pt x="2441709" y="46194"/>
                  </a:lnTo>
                  <a:lnTo>
                    <a:pt x="2500973" y="55550"/>
                  </a:lnTo>
                  <a:lnTo>
                    <a:pt x="2559174" y="65699"/>
                  </a:lnTo>
                  <a:lnTo>
                    <a:pt x="2616269" y="76624"/>
                  </a:lnTo>
                  <a:lnTo>
                    <a:pt x="2672216" y="88308"/>
                  </a:lnTo>
                  <a:lnTo>
                    <a:pt x="2726969" y="100733"/>
                  </a:lnTo>
                  <a:lnTo>
                    <a:pt x="2780486" y="113883"/>
                  </a:lnTo>
                  <a:lnTo>
                    <a:pt x="2832724" y="127740"/>
                  </a:lnTo>
                  <a:lnTo>
                    <a:pt x="2883638" y="142288"/>
                  </a:lnTo>
                  <a:lnTo>
                    <a:pt x="2933186" y="157509"/>
                  </a:lnTo>
                  <a:lnTo>
                    <a:pt x="2981323" y="173386"/>
                  </a:lnTo>
                  <a:lnTo>
                    <a:pt x="3028007" y="189903"/>
                  </a:lnTo>
                  <a:lnTo>
                    <a:pt x="3073193" y="207041"/>
                  </a:lnTo>
                  <a:lnTo>
                    <a:pt x="3116839" y="224785"/>
                  </a:lnTo>
                  <a:lnTo>
                    <a:pt x="3158900" y="243116"/>
                  </a:lnTo>
                  <a:lnTo>
                    <a:pt x="3199334" y="262018"/>
                  </a:lnTo>
                  <a:lnTo>
                    <a:pt x="3238096" y="281474"/>
                  </a:lnTo>
                  <a:lnTo>
                    <a:pt x="3275144" y="301466"/>
                  </a:lnTo>
                  <a:lnTo>
                    <a:pt x="3310434" y="321978"/>
                  </a:lnTo>
                  <a:lnTo>
                    <a:pt x="3343922" y="342992"/>
                  </a:lnTo>
                  <a:lnTo>
                    <a:pt x="3375564" y="364492"/>
                  </a:lnTo>
                  <a:lnTo>
                    <a:pt x="3433140" y="408879"/>
                  </a:lnTo>
                  <a:lnTo>
                    <a:pt x="3482812" y="455002"/>
                  </a:lnTo>
                  <a:lnTo>
                    <a:pt x="3524233" y="502725"/>
                  </a:lnTo>
                  <a:lnTo>
                    <a:pt x="3557056" y="551912"/>
                  </a:lnTo>
                  <a:lnTo>
                    <a:pt x="3580931" y="602424"/>
                  </a:lnTo>
                  <a:lnTo>
                    <a:pt x="3595512" y="654126"/>
                  </a:lnTo>
                  <a:lnTo>
                    <a:pt x="3600449" y="706882"/>
                  </a:lnTo>
                  <a:lnTo>
                    <a:pt x="3599208" y="733386"/>
                  </a:lnTo>
                  <a:lnTo>
                    <a:pt x="3589405" y="785638"/>
                  </a:lnTo>
                  <a:lnTo>
                    <a:pt x="3570134" y="836768"/>
                  </a:lnTo>
                  <a:lnTo>
                    <a:pt x="3541741" y="886640"/>
                  </a:lnTo>
                  <a:lnTo>
                    <a:pt x="3504576" y="935117"/>
                  </a:lnTo>
                  <a:lnTo>
                    <a:pt x="3458985" y="982062"/>
                  </a:lnTo>
                  <a:lnTo>
                    <a:pt x="3405318" y="1027339"/>
                  </a:lnTo>
                  <a:lnTo>
                    <a:pt x="3343922" y="1070811"/>
                  </a:lnTo>
                  <a:lnTo>
                    <a:pt x="3310434" y="1091827"/>
                  </a:lnTo>
                  <a:lnTo>
                    <a:pt x="3275144" y="1112340"/>
                  </a:lnTo>
                  <a:lnTo>
                    <a:pt x="3238096" y="1132334"/>
                  </a:lnTo>
                  <a:lnTo>
                    <a:pt x="3199334" y="1151792"/>
                  </a:lnTo>
                  <a:lnTo>
                    <a:pt x="3158900" y="1170695"/>
                  </a:lnTo>
                  <a:lnTo>
                    <a:pt x="3116839" y="1189028"/>
                  </a:lnTo>
                  <a:lnTo>
                    <a:pt x="3073193" y="1206773"/>
                  </a:lnTo>
                  <a:lnTo>
                    <a:pt x="3028007" y="1223912"/>
                  </a:lnTo>
                  <a:lnTo>
                    <a:pt x="2981323" y="1240430"/>
                  </a:lnTo>
                  <a:lnTo>
                    <a:pt x="2933186" y="1256308"/>
                  </a:lnTo>
                  <a:lnTo>
                    <a:pt x="2883638" y="1271530"/>
                  </a:lnTo>
                  <a:lnTo>
                    <a:pt x="2832724" y="1286079"/>
                  </a:lnTo>
                  <a:lnTo>
                    <a:pt x="2780486" y="1299937"/>
                  </a:lnTo>
                  <a:lnTo>
                    <a:pt x="2726969" y="1313088"/>
                  </a:lnTo>
                  <a:lnTo>
                    <a:pt x="2672216" y="1325514"/>
                  </a:lnTo>
                  <a:lnTo>
                    <a:pt x="2616269" y="1337198"/>
                  </a:lnTo>
                  <a:lnTo>
                    <a:pt x="2559174" y="1348124"/>
                  </a:lnTo>
                  <a:lnTo>
                    <a:pt x="2500973" y="1358274"/>
                  </a:lnTo>
                  <a:lnTo>
                    <a:pt x="2441709" y="1367630"/>
                  </a:lnTo>
                  <a:lnTo>
                    <a:pt x="2381427" y="1376177"/>
                  </a:lnTo>
                  <a:lnTo>
                    <a:pt x="2320170" y="1383897"/>
                  </a:lnTo>
                  <a:lnTo>
                    <a:pt x="2257981" y="1390772"/>
                  </a:lnTo>
                  <a:lnTo>
                    <a:pt x="2194904" y="1396786"/>
                  </a:lnTo>
                  <a:lnTo>
                    <a:pt x="2130982" y="1401922"/>
                  </a:lnTo>
                  <a:lnTo>
                    <a:pt x="2066259" y="1406162"/>
                  </a:lnTo>
                  <a:lnTo>
                    <a:pt x="2000778" y="1409490"/>
                  </a:lnTo>
                  <a:lnTo>
                    <a:pt x="1934583" y="1411888"/>
                  </a:lnTo>
                  <a:lnTo>
                    <a:pt x="1867717" y="1413339"/>
                  </a:lnTo>
                  <a:lnTo>
                    <a:pt x="1800225" y="1413827"/>
                  </a:lnTo>
                  <a:lnTo>
                    <a:pt x="1732740" y="1413339"/>
                  </a:lnTo>
                  <a:lnTo>
                    <a:pt x="1665882" y="1411888"/>
                  </a:lnTo>
                  <a:lnTo>
                    <a:pt x="1599693" y="1409490"/>
                  </a:lnTo>
                  <a:lnTo>
                    <a:pt x="1534219" y="1406162"/>
                  </a:lnTo>
                  <a:lnTo>
                    <a:pt x="1469501" y="1401922"/>
                  </a:lnTo>
                  <a:lnTo>
                    <a:pt x="1405584" y="1396786"/>
                  </a:lnTo>
                  <a:lnTo>
                    <a:pt x="1342511" y="1390772"/>
                  </a:lnTo>
                  <a:lnTo>
                    <a:pt x="1280325" y="1383897"/>
                  </a:lnTo>
                  <a:lnTo>
                    <a:pt x="1219071" y="1376177"/>
                  </a:lnTo>
                  <a:lnTo>
                    <a:pt x="1158791" y="1367630"/>
                  </a:lnTo>
                  <a:lnTo>
                    <a:pt x="1099530" y="1358274"/>
                  </a:lnTo>
                  <a:lnTo>
                    <a:pt x="1041330" y="1348124"/>
                  </a:lnTo>
                  <a:lnTo>
                    <a:pt x="984236" y="1337198"/>
                  </a:lnTo>
                  <a:lnTo>
                    <a:pt x="928290" y="1325514"/>
                  </a:lnTo>
                  <a:lnTo>
                    <a:pt x="873536" y="1313088"/>
                  </a:lnTo>
                  <a:lnTo>
                    <a:pt x="820019" y="1299937"/>
                  </a:lnTo>
                  <a:lnTo>
                    <a:pt x="767781" y="1286079"/>
                  </a:lnTo>
                  <a:lnTo>
                    <a:pt x="716865" y="1271530"/>
                  </a:lnTo>
                  <a:lnTo>
                    <a:pt x="667316" y="1256308"/>
                  </a:lnTo>
                  <a:lnTo>
                    <a:pt x="619177" y="1240430"/>
                  </a:lnTo>
                  <a:lnTo>
                    <a:pt x="572492" y="1223912"/>
                  </a:lnTo>
                  <a:lnTo>
                    <a:pt x="527303" y="1206773"/>
                  </a:lnTo>
                  <a:lnTo>
                    <a:pt x="483656" y="1189028"/>
                  </a:lnTo>
                  <a:lnTo>
                    <a:pt x="441592" y="1170695"/>
                  </a:lnTo>
                  <a:lnTo>
                    <a:pt x="401155" y="1151792"/>
                  </a:lnTo>
                  <a:lnTo>
                    <a:pt x="362390" y="1132334"/>
                  </a:lnTo>
                  <a:lnTo>
                    <a:pt x="325340" y="1112340"/>
                  </a:lnTo>
                  <a:lnTo>
                    <a:pt x="290047" y="1091827"/>
                  </a:lnTo>
                  <a:lnTo>
                    <a:pt x="256557" y="1070811"/>
                  </a:lnTo>
                  <a:lnTo>
                    <a:pt x="224911" y="1049309"/>
                  </a:lnTo>
                  <a:lnTo>
                    <a:pt x="167330" y="1004918"/>
                  </a:lnTo>
                  <a:lnTo>
                    <a:pt x="117652" y="958790"/>
                  </a:lnTo>
                  <a:lnTo>
                    <a:pt x="76226" y="911062"/>
                  </a:lnTo>
                  <a:lnTo>
                    <a:pt x="43399" y="861870"/>
                  </a:lnTo>
                  <a:lnTo>
                    <a:pt x="19520" y="811352"/>
                  </a:lnTo>
                  <a:lnTo>
                    <a:pt x="4938" y="759643"/>
                  </a:lnTo>
                  <a:lnTo>
                    <a:pt x="0" y="70688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44490" y="4753736"/>
            <a:ext cx="2111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92075" indent="-1663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Для участников с </a:t>
            </a:r>
            <a:r>
              <a:rPr sz="1600" spc="-10" dirty="0">
                <a:latin typeface="Calibri"/>
                <a:cs typeface="Calibri"/>
              </a:rPr>
              <a:t>ОВЗ,  </a:t>
            </a:r>
            <a:r>
              <a:rPr sz="1600" spc="-5" dirty="0">
                <a:latin typeface="Calibri"/>
                <a:cs typeface="Calibri"/>
              </a:rPr>
              <a:t>участников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детей-</a:t>
            </a:r>
            <a:endParaRPr sz="16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инвалидов и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инвалидов  продолжительность</a:t>
            </a:r>
            <a:endParaRPr sz="16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увеличивается на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00340" y="4800600"/>
            <a:ext cx="1249680" cy="1029335"/>
            <a:chOff x="7800340" y="4800600"/>
            <a:chExt cx="1249680" cy="1029335"/>
          </a:xfrm>
        </p:grpSpPr>
        <p:sp>
          <p:nvSpPr>
            <p:cNvPr id="21" name="object 21"/>
            <p:cNvSpPr/>
            <p:nvPr/>
          </p:nvSpPr>
          <p:spPr>
            <a:xfrm>
              <a:off x="7813040" y="4813300"/>
              <a:ext cx="1224280" cy="1003935"/>
            </a:xfrm>
            <a:custGeom>
              <a:avLst/>
              <a:gdLst/>
              <a:ahLst/>
              <a:cxnLst/>
              <a:rect l="l" t="t" r="r" b="b"/>
              <a:pathLst>
                <a:path w="1224279" h="1003935">
                  <a:moveTo>
                    <a:pt x="612012" y="0"/>
                  </a:moveTo>
                  <a:lnTo>
                    <a:pt x="559196" y="1841"/>
                  </a:lnTo>
                  <a:lnTo>
                    <a:pt x="507629" y="7267"/>
                  </a:lnTo>
                  <a:lnTo>
                    <a:pt x="457495" y="16125"/>
                  </a:lnTo>
                  <a:lnTo>
                    <a:pt x="408977" y="28265"/>
                  </a:lnTo>
                  <a:lnTo>
                    <a:pt x="362260" y="43536"/>
                  </a:lnTo>
                  <a:lnTo>
                    <a:pt x="317526" y="61788"/>
                  </a:lnTo>
                  <a:lnTo>
                    <a:pt x="274959" y="82871"/>
                  </a:lnTo>
                  <a:lnTo>
                    <a:pt x="234743" y="106633"/>
                  </a:lnTo>
                  <a:lnTo>
                    <a:pt x="197062" y="132924"/>
                  </a:lnTo>
                  <a:lnTo>
                    <a:pt x="162097" y="161593"/>
                  </a:lnTo>
                  <a:lnTo>
                    <a:pt x="130034" y="192489"/>
                  </a:lnTo>
                  <a:lnTo>
                    <a:pt x="101056" y="225463"/>
                  </a:lnTo>
                  <a:lnTo>
                    <a:pt x="75347" y="260362"/>
                  </a:lnTo>
                  <a:lnTo>
                    <a:pt x="53089" y="297038"/>
                  </a:lnTo>
                  <a:lnTo>
                    <a:pt x="34466" y="335338"/>
                  </a:lnTo>
                  <a:lnTo>
                    <a:pt x="19662" y="375113"/>
                  </a:lnTo>
                  <a:lnTo>
                    <a:pt x="8861" y="416211"/>
                  </a:lnTo>
                  <a:lnTo>
                    <a:pt x="2245" y="458483"/>
                  </a:lnTo>
                  <a:lnTo>
                    <a:pt x="0" y="501777"/>
                  </a:lnTo>
                  <a:lnTo>
                    <a:pt x="2245" y="545064"/>
                  </a:lnTo>
                  <a:lnTo>
                    <a:pt x="8861" y="587330"/>
                  </a:lnTo>
                  <a:lnTo>
                    <a:pt x="19662" y="628423"/>
                  </a:lnTo>
                  <a:lnTo>
                    <a:pt x="34466" y="668193"/>
                  </a:lnTo>
                  <a:lnTo>
                    <a:pt x="53089" y="706488"/>
                  </a:lnTo>
                  <a:lnTo>
                    <a:pt x="75347" y="743159"/>
                  </a:lnTo>
                  <a:lnTo>
                    <a:pt x="101056" y="778054"/>
                  </a:lnTo>
                  <a:lnTo>
                    <a:pt x="130034" y="811023"/>
                  </a:lnTo>
                  <a:lnTo>
                    <a:pt x="162097" y="841916"/>
                  </a:lnTo>
                  <a:lnTo>
                    <a:pt x="197062" y="870582"/>
                  </a:lnTo>
                  <a:lnTo>
                    <a:pt x="234743" y="896869"/>
                  </a:lnTo>
                  <a:lnTo>
                    <a:pt x="274959" y="920628"/>
                  </a:lnTo>
                  <a:lnTo>
                    <a:pt x="317526" y="941708"/>
                  </a:lnTo>
                  <a:lnTo>
                    <a:pt x="362260" y="959958"/>
                  </a:lnTo>
                  <a:lnTo>
                    <a:pt x="408977" y="975228"/>
                  </a:lnTo>
                  <a:lnTo>
                    <a:pt x="457495" y="987367"/>
                  </a:lnTo>
                  <a:lnTo>
                    <a:pt x="507629" y="996224"/>
                  </a:lnTo>
                  <a:lnTo>
                    <a:pt x="559196" y="1001648"/>
                  </a:lnTo>
                  <a:lnTo>
                    <a:pt x="612012" y="1003490"/>
                  </a:lnTo>
                  <a:lnTo>
                    <a:pt x="664829" y="1001648"/>
                  </a:lnTo>
                  <a:lnTo>
                    <a:pt x="716396" y="996224"/>
                  </a:lnTo>
                  <a:lnTo>
                    <a:pt x="766530" y="987367"/>
                  </a:lnTo>
                  <a:lnTo>
                    <a:pt x="815048" y="975228"/>
                  </a:lnTo>
                  <a:lnTo>
                    <a:pt x="861765" y="959958"/>
                  </a:lnTo>
                  <a:lnTo>
                    <a:pt x="906499" y="941708"/>
                  </a:lnTo>
                  <a:lnTo>
                    <a:pt x="949066" y="920628"/>
                  </a:lnTo>
                  <a:lnTo>
                    <a:pt x="989282" y="896869"/>
                  </a:lnTo>
                  <a:lnTo>
                    <a:pt x="1026963" y="870582"/>
                  </a:lnTo>
                  <a:lnTo>
                    <a:pt x="1061928" y="841916"/>
                  </a:lnTo>
                  <a:lnTo>
                    <a:pt x="1093991" y="811023"/>
                  </a:lnTo>
                  <a:lnTo>
                    <a:pt x="1122969" y="778054"/>
                  </a:lnTo>
                  <a:lnTo>
                    <a:pt x="1148678" y="743159"/>
                  </a:lnTo>
                  <a:lnTo>
                    <a:pt x="1170936" y="706488"/>
                  </a:lnTo>
                  <a:lnTo>
                    <a:pt x="1189559" y="668193"/>
                  </a:lnTo>
                  <a:lnTo>
                    <a:pt x="1204363" y="628423"/>
                  </a:lnTo>
                  <a:lnTo>
                    <a:pt x="1215164" y="587330"/>
                  </a:lnTo>
                  <a:lnTo>
                    <a:pt x="1221780" y="545064"/>
                  </a:lnTo>
                  <a:lnTo>
                    <a:pt x="1224026" y="501777"/>
                  </a:lnTo>
                  <a:lnTo>
                    <a:pt x="1221780" y="458483"/>
                  </a:lnTo>
                  <a:lnTo>
                    <a:pt x="1215164" y="416211"/>
                  </a:lnTo>
                  <a:lnTo>
                    <a:pt x="1204363" y="375113"/>
                  </a:lnTo>
                  <a:lnTo>
                    <a:pt x="1189559" y="335338"/>
                  </a:lnTo>
                  <a:lnTo>
                    <a:pt x="1170936" y="297038"/>
                  </a:lnTo>
                  <a:lnTo>
                    <a:pt x="1148678" y="260362"/>
                  </a:lnTo>
                  <a:lnTo>
                    <a:pt x="1122969" y="225463"/>
                  </a:lnTo>
                  <a:lnTo>
                    <a:pt x="1093991" y="192489"/>
                  </a:lnTo>
                  <a:lnTo>
                    <a:pt x="1061928" y="161593"/>
                  </a:lnTo>
                  <a:lnTo>
                    <a:pt x="1026963" y="132924"/>
                  </a:lnTo>
                  <a:lnTo>
                    <a:pt x="989282" y="106633"/>
                  </a:lnTo>
                  <a:lnTo>
                    <a:pt x="949066" y="82871"/>
                  </a:lnTo>
                  <a:lnTo>
                    <a:pt x="906499" y="61788"/>
                  </a:lnTo>
                  <a:lnTo>
                    <a:pt x="861765" y="43536"/>
                  </a:lnTo>
                  <a:lnTo>
                    <a:pt x="815048" y="28265"/>
                  </a:lnTo>
                  <a:lnTo>
                    <a:pt x="766530" y="16125"/>
                  </a:lnTo>
                  <a:lnTo>
                    <a:pt x="716396" y="7267"/>
                  </a:lnTo>
                  <a:lnTo>
                    <a:pt x="664829" y="1841"/>
                  </a:lnTo>
                  <a:lnTo>
                    <a:pt x="612012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13040" y="4813300"/>
              <a:ext cx="1224280" cy="1003935"/>
            </a:xfrm>
            <a:custGeom>
              <a:avLst/>
              <a:gdLst/>
              <a:ahLst/>
              <a:cxnLst/>
              <a:rect l="l" t="t" r="r" b="b"/>
              <a:pathLst>
                <a:path w="1224279" h="1003935">
                  <a:moveTo>
                    <a:pt x="0" y="501777"/>
                  </a:moveTo>
                  <a:lnTo>
                    <a:pt x="2245" y="458483"/>
                  </a:lnTo>
                  <a:lnTo>
                    <a:pt x="8861" y="416211"/>
                  </a:lnTo>
                  <a:lnTo>
                    <a:pt x="19662" y="375113"/>
                  </a:lnTo>
                  <a:lnTo>
                    <a:pt x="34466" y="335338"/>
                  </a:lnTo>
                  <a:lnTo>
                    <a:pt x="53089" y="297038"/>
                  </a:lnTo>
                  <a:lnTo>
                    <a:pt x="75347" y="260362"/>
                  </a:lnTo>
                  <a:lnTo>
                    <a:pt x="101056" y="225463"/>
                  </a:lnTo>
                  <a:lnTo>
                    <a:pt x="130034" y="192489"/>
                  </a:lnTo>
                  <a:lnTo>
                    <a:pt x="162097" y="161593"/>
                  </a:lnTo>
                  <a:lnTo>
                    <a:pt x="197062" y="132924"/>
                  </a:lnTo>
                  <a:lnTo>
                    <a:pt x="234743" y="106633"/>
                  </a:lnTo>
                  <a:lnTo>
                    <a:pt x="274959" y="82871"/>
                  </a:lnTo>
                  <a:lnTo>
                    <a:pt x="317526" y="61788"/>
                  </a:lnTo>
                  <a:lnTo>
                    <a:pt x="362260" y="43536"/>
                  </a:lnTo>
                  <a:lnTo>
                    <a:pt x="408977" y="28265"/>
                  </a:lnTo>
                  <a:lnTo>
                    <a:pt x="457495" y="16125"/>
                  </a:lnTo>
                  <a:lnTo>
                    <a:pt x="507629" y="7267"/>
                  </a:lnTo>
                  <a:lnTo>
                    <a:pt x="559196" y="1841"/>
                  </a:lnTo>
                  <a:lnTo>
                    <a:pt x="612012" y="0"/>
                  </a:lnTo>
                  <a:lnTo>
                    <a:pt x="664829" y="1841"/>
                  </a:lnTo>
                  <a:lnTo>
                    <a:pt x="716396" y="7267"/>
                  </a:lnTo>
                  <a:lnTo>
                    <a:pt x="766530" y="16125"/>
                  </a:lnTo>
                  <a:lnTo>
                    <a:pt x="815048" y="28265"/>
                  </a:lnTo>
                  <a:lnTo>
                    <a:pt x="861765" y="43536"/>
                  </a:lnTo>
                  <a:lnTo>
                    <a:pt x="906499" y="61788"/>
                  </a:lnTo>
                  <a:lnTo>
                    <a:pt x="949066" y="82871"/>
                  </a:lnTo>
                  <a:lnTo>
                    <a:pt x="989282" y="106633"/>
                  </a:lnTo>
                  <a:lnTo>
                    <a:pt x="1026963" y="132924"/>
                  </a:lnTo>
                  <a:lnTo>
                    <a:pt x="1061928" y="161593"/>
                  </a:lnTo>
                  <a:lnTo>
                    <a:pt x="1093991" y="192489"/>
                  </a:lnTo>
                  <a:lnTo>
                    <a:pt x="1122969" y="225463"/>
                  </a:lnTo>
                  <a:lnTo>
                    <a:pt x="1148678" y="260362"/>
                  </a:lnTo>
                  <a:lnTo>
                    <a:pt x="1170936" y="297038"/>
                  </a:lnTo>
                  <a:lnTo>
                    <a:pt x="1189559" y="335338"/>
                  </a:lnTo>
                  <a:lnTo>
                    <a:pt x="1204363" y="375113"/>
                  </a:lnTo>
                  <a:lnTo>
                    <a:pt x="1215164" y="416211"/>
                  </a:lnTo>
                  <a:lnTo>
                    <a:pt x="1221780" y="458483"/>
                  </a:lnTo>
                  <a:lnTo>
                    <a:pt x="1224026" y="501777"/>
                  </a:lnTo>
                  <a:lnTo>
                    <a:pt x="1221780" y="545064"/>
                  </a:lnTo>
                  <a:lnTo>
                    <a:pt x="1215164" y="587330"/>
                  </a:lnTo>
                  <a:lnTo>
                    <a:pt x="1204363" y="628423"/>
                  </a:lnTo>
                  <a:lnTo>
                    <a:pt x="1189559" y="668193"/>
                  </a:lnTo>
                  <a:lnTo>
                    <a:pt x="1170936" y="706488"/>
                  </a:lnTo>
                  <a:lnTo>
                    <a:pt x="1148678" y="743159"/>
                  </a:lnTo>
                  <a:lnTo>
                    <a:pt x="1122969" y="778054"/>
                  </a:lnTo>
                  <a:lnTo>
                    <a:pt x="1093991" y="811023"/>
                  </a:lnTo>
                  <a:lnTo>
                    <a:pt x="1061928" y="841916"/>
                  </a:lnTo>
                  <a:lnTo>
                    <a:pt x="1026963" y="870582"/>
                  </a:lnTo>
                  <a:lnTo>
                    <a:pt x="989282" y="896869"/>
                  </a:lnTo>
                  <a:lnTo>
                    <a:pt x="949066" y="920628"/>
                  </a:lnTo>
                  <a:lnTo>
                    <a:pt x="906499" y="941708"/>
                  </a:lnTo>
                  <a:lnTo>
                    <a:pt x="861765" y="959958"/>
                  </a:lnTo>
                  <a:lnTo>
                    <a:pt x="815048" y="975228"/>
                  </a:lnTo>
                  <a:lnTo>
                    <a:pt x="766530" y="987367"/>
                  </a:lnTo>
                  <a:lnTo>
                    <a:pt x="716396" y="996224"/>
                  </a:lnTo>
                  <a:lnTo>
                    <a:pt x="664829" y="1001648"/>
                  </a:lnTo>
                  <a:lnTo>
                    <a:pt x="612012" y="1003490"/>
                  </a:lnTo>
                  <a:lnTo>
                    <a:pt x="559196" y="1001648"/>
                  </a:lnTo>
                  <a:lnTo>
                    <a:pt x="507629" y="996224"/>
                  </a:lnTo>
                  <a:lnTo>
                    <a:pt x="457495" y="987367"/>
                  </a:lnTo>
                  <a:lnTo>
                    <a:pt x="408977" y="975228"/>
                  </a:lnTo>
                  <a:lnTo>
                    <a:pt x="362260" y="959958"/>
                  </a:lnTo>
                  <a:lnTo>
                    <a:pt x="317526" y="941708"/>
                  </a:lnTo>
                  <a:lnTo>
                    <a:pt x="274959" y="920628"/>
                  </a:lnTo>
                  <a:lnTo>
                    <a:pt x="234743" y="896869"/>
                  </a:lnTo>
                  <a:lnTo>
                    <a:pt x="197062" y="870582"/>
                  </a:lnTo>
                  <a:lnTo>
                    <a:pt x="162097" y="841916"/>
                  </a:lnTo>
                  <a:lnTo>
                    <a:pt x="130034" y="811023"/>
                  </a:lnTo>
                  <a:lnTo>
                    <a:pt x="101056" y="778054"/>
                  </a:lnTo>
                  <a:lnTo>
                    <a:pt x="75347" y="743159"/>
                  </a:lnTo>
                  <a:lnTo>
                    <a:pt x="53089" y="706488"/>
                  </a:lnTo>
                  <a:lnTo>
                    <a:pt x="34466" y="668193"/>
                  </a:lnTo>
                  <a:lnTo>
                    <a:pt x="19662" y="628423"/>
                  </a:lnTo>
                  <a:lnTo>
                    <a:pt x="8861" y="587330"/>
                  </a:lnTo>
                  <a:lnTo>
                    <a:pt x="2245" y="545064"/>
                  </a:lnTo>
                  <a:lnTo>
                    <a:pt x="0" y="50177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07426" y="5014086"/>
            <a:ext cx="63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6615" y="10912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4" y="1600200"/>
            <a:ext cx="8489950" cy="492918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24" y="1752600"/>
            <a:ext cx="8489950" cy="3733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2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524000"/>
            <a:ext cx="8489950" cy="4678204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участник ИС входит в аудиторию;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проверяет данные документа, удостоверяющего личность;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учитель-эксперт вносит в ведомость учета проведения ИС в аудитории данные участника (ФИО, класс, данные документа, удостоверяющего личность);</a:t>
            </a:r>
            <a:endParaRPr lang="ru-RU" sz="20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выдает участнику итогового собеседования КИМ;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учащийся проговаривает  в средство аудиозаписи </a:t>
            </a:r>
            <a:r>
              <a:rPr lang="ru-RU" sz="2000" b="0" u="sng" dirty="0">
                <a:latin typeface="Calibri" panose="020F0502020204030204" pitchFamily="34" charset="0"/>
                <a:cs typeface="Calibri" panose="020F0502020204030204" pitchFamily="34" charset="0"/>
              </a:rPr>
              <a:t>свою фамилию, имя, отчество, номер варианта, п</a:t>
            </a: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еред ответом на каждое задание </a:t>
            </a:r>
            <a:r>
              <a:rPr lang="ru-RU" sz="2000" b="0" u="sng" dirty="0">
                <a:latin typeface="Calibri" panose="020F0502020204030204" pitchFamily="34" charset="0"/>
                <a:cs typeface="Calibri" panose="020F0502020204030204" pitchFamily="34" charset="0"/>
              </a:rPr>
              <a:t>произносит номер задания;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фиксирует время начала ответа и время окончания ответа каждого участника итогового собеседования; 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фиксирует время окончания ответа участника итогового собеседования.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9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47705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Итоговое собеседование по русскому языку за курс основной школы включает 4 задания с развёрнутым ответом: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1 – чтение вслух текста научно-публицистического стиля.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минуты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2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2 – пересказ текста с привлечением доп. информации.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минуты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3 – тематическое монологическое высказывание.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минута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altLang="ru-RU" sz="2200" b="0" i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4 – участие в диалоге.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smtClean="0"/>
              <a:t>Итого: 15 – 16 минут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53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93954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1. </a:t>
            </a:r>
            <a:r>
              <a:rPr lang="ru-RU" sz="3200" dirty="0"/>
              <a:t>Прочитать вслух текст объёмом примерно 200 слов. Важно правильно произносить слова, читать в подходящем по смыслу темпе и менять интонацию в соответствии со знаками препинания. </a:t>
            </a:r>
          </a:p>
          <a:p>
            <a:pPr algn="ctr">
              <a:buFont typeface="Arial" charset="0"/>
              <a:buChar char="•"/>
              <a:defRPr/>
            </a:pPr>
            <a:endParaRPr lang="ru-RU" sz="3200" dirty="0"/>
          </a:p>
          <a:p>
            <a:pPr algn="ctr"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Время на подготовку -2 минуты 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Время на ответ – до 2 минут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540</Words>
  <Application>Microsoft Office PowerPoint</Application>
  <PresentationFormat>Экран (4:3)</PresentationFormat>
  <Paragraphs>154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Georgia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Tetuchins</dc:creator>
  <cp:lastModifiedBy>Учитель</cp:lastModifiedBy>
  <cp:revision>41</cp:revision>
  <dcterms:created xsi:type="dcterms:W3CDTF">2020-12-09T17:07:35Z</dcterms:created>
  <dcterms:modified xsi:type="dcterms:W3CDTF">2025-01-20T10:39:42Z</dcterms:modified>
</cp:coreProperties>
</file>