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4" r:id="rId16"/>
    <p:sldId id="270" r:id="rId17"/>
    <p:sldId id="272" r:id="rId18"/>
    <p:sldId id="271" r:id="rId19"/>
    <p:sldId id="27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image" Target="../media/image3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16.pn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30.pn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13.png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44.png"/><Relationship Id="rId5" Type="http://schemas.openxmlformats.org/officeDocument/2006/relationships/image" Target="../media/image13.png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47.pn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13.pn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543800" cy="1224136"/>
          </a:xfrm>
        </p:spPr>
        <p:txBody>
          <a:bodyPr/>
          <a:lstStyle/>
          <a:p>
            <a:r>
              <a:rPr lang="ru-RU" i="1" dirty="0" smtClean="0"/>
              <a:t>Милые женщины с</a:t>
            </a:r>
            <a:br>
              <a:rPr lang="ru-RU" i="1" dirty="0" smtClean="0"/>
            </a:br>
            <a:r>
              <a:rPr lang="ru-RU" i="1" dirty="0"/>
              <a:t> </a:t>
            </a:r>
            <a:r>
              <a:rPr lang="ru-RU" i="1" dirty="0" smtClean="0"/>
              <a:t>                         8 марта !!!</a:t>
            </a:r>
            <a:endParaRPr lang="ru-RU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96752"/>
            <a:ext cx="3384376" cy="50849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572000" y="1340768"/>
            <a:ext cx="4392488" cy="4896544"/>
          </a:xfrm>
        </p:spPr>
        <p:txBody>
          <a:bodyPr>
            <a:normAutofit fontScale="32500" lnSpcReduction="2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18288" indent="0">
              <a:buNone/>
            </a:pPr>
            <a:r>
              <a:rPr lang="ru-RU" sz="6000" b="1" i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Идет весна, и пусть не жарко,</a:t>
            </a:r>
          </a:p>
          <a:p>
            <a:pPr marL="18288" indent="0">
              <a:buNone/>
            </a:pPr>
            <a:r>
              <a:rPr lang="ru-RU" sz="6000" b="1" i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Но вместе с ней, как лета тень, –</a:t>
            </a:r>
          </a:p>
          <a:p>
            <a:pPr marL="18288" indent="0">
              <a:buNone/>
            </a:pPr>
            <a:r>
              <a:rPr lang="ru-RU" sz="6000" b="1" i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Приходит к нам 8 Марта –</a:t>
            </a:r>
          </a:p>
          <a:p>
            <a:pPr marL="18288" indent="0">
              <a:buNone/>
            </a:pPr>
            <a:r>
              <a:rPr lang="ru-RU" sz="6000" b="1" i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Международный женский день,</a:t>
            </a:r>
          </a:p>
          <a:p>
            <a:pPr marL="18288" indent="0">
              <a:buNone/>
            </a:pPr>
            <a:r>
              <a:rPr lang="ru-RU" sz="6000" b="1" i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Он – праздник ласки, красоты,</a:t>
            </a:r>
          </a:p>
          <a:p>
            <a:pPr marL="18288" indent="0">
              <a:buNone/>
            </a:pPr>
            <a:r>
              <a:rPr lang="ru-RU" sz="6000" b="1" i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Любви, надежды и мечты.</a:t>
            </a:r>
          </a:p>
          <a:p>
            <a:pPr marL="18288" indent="0">
              <a:buNone/>
            </a:pPr>
            <a:r>
              <a:rPr lang="ru-RU" sz="6000" b="1" i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Милые женщины Вас я поздравляю</a:t>
            </a:r>
          </a:p>
          <a:p>
            <a:pPr marL="18288" indent="0">
              <a:buNone/>
            </a:pPr>
            <a:r>
              <a:rPr lang="ru-RU" sz="6000" b="1" i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 в этот праздник Вам желаю:</a:t>
            </a:r>
          </a:p>
          <a:p>
            <a:pPr marL="18288" indent="0">
              <a:buNone/>
            </a:pPr>
            <a:r>
              <a:rPr lang="ru-RU" sz="6000" b="1" i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Пусть этот день счастливым будет,</a:t>
            </a:r>
          </a:p>
          <a:p>
            <a:pPr marL="18288" indent="0">
              <a:buNone/>
            </a:pPr>
            <a:r>
              <a:rPr lang="ru-RU" sz="6000" b="1" i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 распускаются цветы.</a:t>
            </a:r>
          </a:p>
          <a:p>
            <a:pPr marL="18288" indent="0">
              <a:buNone/>
            </a:pPr>
            <a:r>
              <a:rPr lang="ru-RU" sz="6000" b="1" i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Пусть солнце светит </a:t>
            </a:r>
            <a:r>
              <a:rPr lang="ru-RU" sz="6000" b="1" i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Вам </a:t>
            </a:r>
            <a:r>
              <a:rPr lang="ru-RU" sz="6000" b="1" i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повсюду,</a:t>
            </a:r>
          </a:p>
          <a:p>
            <a:pPr marL="18288" indent="0">
              <a:buNone/>
            </a:pPr>
            <a:r>
              <a:rPr lang="ru-RU" sz="6000" b="1" i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 все сбываются мечты!</a:t>
            </a:r>
          </a:p>
          <a:p>
            <a:endParaRPr lang="ru-RU" sz="105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ропл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38864" y="6093296"/>
            <a:ext cx="609600" cy="609600"/>
          </a:xfrm>
          <a:prstGeom prst="rect">
            <a:avLst/>
          </a:prstGeom>
        </p:spPr>
      </p:pic>
      <p:pic>
        <p:nvPicPr>
          <p:cNvPr id="6" name="motsart_-_simfoniya_39_finale_(zaycev.net)._allegro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60537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82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8130">
        <p14:vortex dir="r"/>
      </p:transition>
    </mc:Choice>
    <mc:Fallback xmlns="">
      <p:transition spd="slow" advTm="381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97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numSld="999">
                <p:cTn id="1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37173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0112" y="188640"/>
            <a:ext cx="3096344" cy="2232248"/>
          </a:xfrm>
        </p:spPr>
        <p:txBody>
          <a:bodyPr/>
          <a:lstStyle/>
          <a:p>
            <a:r>
              <a:rPr lang="ru-RU" sz="1600" i="1" dirty="0"/>
              <a:t>Химия – страна чудес!</a:t>
            </a:r>
            <a:br>
              <a:rPr lang="ru-RU" sz="1600" i="1" dirty="0"/>
            </a:br>
            <a:r>
              <a:rPr lang="ru-RU" sz="1600" i="1" dirty="0"/>
              <a:t> И Вы гениально</a:t>
            </a:r>
            <a:br>
              <a:rPr lang="ru-RU" sz="1600" i="1" dirty="0"/>
            </a:br>
            <a:r>
              <a:rPr lang="ru-RU" sz="1600" i="1" dirty="0"/>
              <a:t> У детей к ней интерес</a:t>
            </a:r>
            <a:br>
              <a:rPr lang="ru-RU" sz="1600" i="1" dirty="0"/>
            </a:br>
            <a:r>
              <a:rPr lang="ru-RU" sz="1600" i="1" dirty="0"/>
              <a:t> Будите реальный!</a:t>
            </a:r>
            <a:br>
              <a:rPr lang="ru-RU" sz="1600" i="1" dirty="0"/>
            </a:br>
            <a:r>
              <a:rPr lang="ru-RU" sz="1600" i="1" dirty="0"/>
              <a:t>Хочется Вам пожелать</a:t>
            </a:r>
            <a:br>
              <a:rPr lang="ru-RU" sz="1600" i="1" dirty="0"/>
            </a:br>
            <a:r>
              <a:rPr lang="ru-RU" sz="1600" i="1" dirty="0"/>
              <a:t> В женский день удачи,</a:t>
            </a:r>
            <a:br>
              <a:rPr lang="ru-RU" sz="1600" i="1" dirty="0"/>
            </a:br>
            <a:r>
              <a:rPr lang="ru-RU" sz="1600" i="1" dirty="0"/>
              <a:t> Чтоб легко было решать</a:t>
            </a:r>
            <a:br>
              <a:rPr lang="ru-RU" sz="1600" i="1" dirty="0"/>
            </a:br>
            <a:r>
              <a:rPr lang="ru-RU" sz="1600" i="1" dirty="0"/>
              <a:t> В жизни все задачи!</a:t>
            </a:r>
            <a:br>
              <a:rPr lang="ru-RU" sz="1600" i="1" dirty="0"/>
            </a:br>
            <a:endParaRPr lang="ru-RU" sz="1600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26805"/>
            <a:ext cx="4320480" cy="53195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740" y="2348880"/>
            <a:ext cx="4104456" cy="4356484"/>
          </a:xfrm>
        </p:spPr>
      </p:pic>
      <p:pic>
        <p:nvPicPr>
          <p:cNvPr id="3" name="химия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1720" y="59327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9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8048">
        <p14:vortex dir="r"/>
      </p:transition>
    </mc:Choice>
    <mc:Fallback xmlns="">
      <p:transition spd="slow" advTm="180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17807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116632"/>
            <a:ext cx="4104456" cy="2592288"/>
          </a:xfrm>
        </p:spPr>
        <p:txBody>
          <a:bodyPr/>
          <a:lstStyle/>
          <a:p>
            <a:r>
              <a:rPr lang="ru-RU" sz="1600" i="1" dirty="0"/>
              <a:t>Законный самый выходной</a:t>
            </a:r>
            <a:br>
              <a:rPr lang="ru-RU" sz="1600" i="1" dirty="0"/>
            </a:br>
            <a:r>
              <a:rPr lang="ru-RU" sz="1600" i="1" dirty="0"/>
              <a:t>8-е марта, день весенний,</a:t>
            </a:r>
            <a:br>
              <a:rPr lang="ru-RU" sz="1600" i="1" dirty="0"/>
            </a:br>
            <a:r>
              <a:rPr lang="ru-RU" sz="1600" i="1" dirty="0"/>
              <a:t>Сегодня в школу — ни ногой,</a:t>
            </a:r>
            <a:br>
              <a:rPr lang="ru-RU" sz="1600" i="1" dirty="0"/>
            </a:br>
            <a:r>
              <a:rPr lang="ru-RU" sz="1600" i="1" dirty="0"/>
              <a:t>Мы объявляем воскресенье!</a:t>
            </a:r>
            <a:br>
              <a:rPr lang="ru-RU" sz="1600" i="1" dirty="0"/>
            </a:br>
            <a:r>
              <a:rPr lang="ru-RU" sz="1600" i="1" dirty="0"/>
              <a:t>Тетрадей — тоже никаких,</a:t>
            </a:r>
            <a:br>
              <a:rPr lang="ru-RU" sz="1600" i="1" dirty="0"/>
            </a:br>
            <a:r>
              <a:rPr lang="ru-RU" sz="1600" i="1" dirty="0"/>
              <a:t>Бокал шампанского — и танцы!</a:t>
            </a:r>
            <a:br>
              <a:rPr lang="ru-RU" sz="1600" i="1" dirty="0"/>
            </a:br>
            <a:r>
              <a:rPr lang="ru-RU" sz="1600" i="1" dirty="0"/>
              <a:t>Ученики? Да ну всех их!</a:t>
            </a:r>
            <a:br>
              <a:rPr lang="ru-RU" sz="1600" i="1" dirty="0"/>
            </a:br>
            <a:r>
              <a:rPr lang="ru-RU" sz="1600" i="1" dirty="0"/>
              <a:t>Сегодня можно оторваться!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88102"/>
            <a:ext cx="3816424" cy="46989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780928"/>
            <a:ext cx="4787412" cy="3921968"/>
          </a:xfrm>
        </p:spPr>
      </p:pic>
      <p:pic>
        <p:nvPicPr>
          <p:cNvPr id="3" name="географфи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07704" y="57165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4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8948">
        <p14:vortex dir="r"/>
      </p:transition>
    </mc:Choice>
    <mc:Fallback xmlns="">
      <p:transition spd="slow" advTm="189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17439" objId="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6800" y="116632"/>
            <a:ext cx="4159696" cy="2592288"/>
          </a:xfrm>
        </p:spPr>
        <p:txBody>
          <a:bodyPr/>
          <a:lstStyle/>
          <a:p>
            <a:r>
              <a:rPr lang="ru-RU" sz="1600" i="1" dirty="0"/>
              <a:t>Учителя работа нелегка,</a:t>
            </a:r>
            <a:br>
              <a:rPr lang="ru-RU" sz="1600" i="1" dirty="0"/>
            </a:br>
            <a:r>
              <a:rPr lang="ru-RU" sz="1600" i="1" dirty="0"/>
              <a:t> Но нет для Вас задачи невозможной.</a:t>
            </a:r>
            <a:br>
              <a:rPr lang="ru-RU" sz="1600" i="1" dirty="0"/>
            </a:br>
            <a:r>
              <a:rPr lang="ru-RU" sz="1600" i="1" dirty="0"/>
              <a:t> Большой удачи легкая рука</a:t>
            </a:r>
            <a:br>
              <a:rPr lang="ru-RU" sz="1600" i="1" dirty="0"/>
            </a:br>
            <a:r>
              <a:rPr lang="ru-RU" sz="1600" i="1" dirty="0"/>
              <a:t> Пусть станет дружеской для Вас, надежной!</a:t>
            </a:r>
            <a:br>
              <a:rPr lang="ru-RU" sz="1600" i="1" dirty="0"/>
            </a:br>
            <a:r>
              <a:rPr lang="ru-RU" sz="1600" i="1" dirty="0"/>
              <a:t> 8 Марта пожеланья все –</a:t>
            </a:r>
            <a:br>
              <a:rPr lang="ru-RU" sz="1600" i="1" dirty="0"/>
            </a:br>
            <a:r>
              <a:rPr lang="ru-RU" sz="1600" i="1" dirty="0"/>
              <a:t> Чтоб счастливы Вы непременно были,</a:t>
            </a:r>
            <a:br>
              <a:rPr lang="ru-RU" sz="1600" i="1" dirty="0"/>
            </a:br>
            <a:r>
              <a:rPr lang="ru-RU" sz="1600" i="1" dirty="0"/>
              <a:t> Чтоб к Вам пришел успех во всей красе,</a:t>
            </a:r>
            <a:br>
              <a:rPr lang="ru-RU" sz="1600" i="1" dirty="0"/>
            </a:br>
            <a:r>
              <a:rPr lang="ru-RU" sz="1600" i="1" dirty="0"/>
              <a:t> И даже будни радость Вам дарили!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260424"/>
            <a:ext cx="4140460" cy="50979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924944"/>
            <a:ext cx="3923928" cy="3777952"/>
          </a:xfrm>
        </p:spPr>
      </p:pic>
      <p:pic>
        <p:nvPicPr>
          <p:cNvPr id="3" name="алшвпвл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3728" y="60490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1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3137">
        <p14:vortex dir="r"/>
      </p:transition>
    </mc:Choice>
    <mc:Fallback xmlns="">
      <p:transition spd="slow" advTm="231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23137" objId="3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116632"/>
            <a:ext cx="3600400" cy="2592288"/>
          </a:xfrm>
        </p:spPr>
        <p:txBody>
          <a:bodyPr/>
          <a:lstStyle/>
          <a:p>
            <a:r>
              <a:rPr lang="ru-RU" sz="1600" i="1" dirty="0"/>
              <a:t>Вам за работой и не видно -</a:t>
            </a:r>
            <a:br>
              <a:rPr lang="ru-RU" sz="1600" i="1" dirty="0"/>
            </a:br>
            <a:r>
              <a:rPr lang="ru-RU" sz="1600" i="1" dirty="0"/>
              <a:t> Весна уже во двор спешит!</a:t>
            </a:r>
            <a:br>
              <a:rPr lang="ru-RU" sz="1600" i="1" dirty="0"/>
            </a:br>
            <a:r>
              <a:rPr lang="ru-RU" sz="1600" i="1" dirty="0"/>
              <a:t> Сегодня с днем восьмого марта</a:t>
            </a:r>
            <a:br>
              <a:rPr lang="ru-RU" sz="1600" i="1" dirty="0"/>
            </a:br>
            <a:r>
              <a:rPr lang="ru-RU" sz="1600" i="1" dirty="0"/>
              <a:t> Поздравим Вас мы от души!</a:t>
            </a:r>
            <a:br>
              <a:rPr lang="ru-RU" sz="1600" i="1" dirty="0"/>
            </a:br>
            <a:r>
              <a:rPr lang="ru-RU" sz="1600" i="1" dirty="0"/>
              <a:t> И пожелаем Вам терпенья</a:t>
            </a:r>
            <a:br>
              <a:rPr lang="ru-RU" sz="1600" i="1" dirty="0"/>
            </a:br>
            <a:r>
              <a:rPr lang="ru-RU" sz="1600" i="1" dirty="0"/>
              <a:t> В работе творческой такой –</a:t>
            </a:r>
            <a:br>
              <a:rPr lang="ru-RU" sz="1600" i="1" dirty="0"/>
            </a:br>
            <a:r>
              <a:rPr lang="ru-RU" sz="1600" i="1" dirty="0"/>
              <a:t> Литературным вдохновеньем</a:t>
            </a:r>
            <a:br>
              <a:rPr lang="ru-RU" sz="1600" i="1" dirty="0"/>
            </a:br>
            <a:r>
              <a:rPr lang="ru-RU" sz="1600" i="1" dirty="0"/>
              <a:t> Дышать легко нам лишь весной…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3457"/>
            <a:ext cx="4176464" cy="51422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708920"/>
            <a:ext cx="3827336" cy="4140130"/>
          </a:xfrm>
        </p:spPr>
      </p:pic>
      <p:pic>
        <p:nvPicPr>
          <p:cNvPr id="3" name="литературочка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39752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25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0120">
        <p14:vortex dir="r"/>
      </p:transition>
    </mc:Choice>
    <mc:Fallback xmlns="">
      <p:transition spd="slow" advTm="201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19861" objId="3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0"/>
            <a:ext cx="3816424" cy="2564904"/>
          </a:xfrm>
        </p:spPr>
        <p:txBody>
          <a:bodyPr/>
          <a:lstStyle/>
          <a:p>
            <a:r>
              <a:rPr lang="ru-RU" sz="1600" i="1" dirty="0"/>
              <a:t>Методисту поздравление</a:t>
            </a:r>
            <a:br>
              <a:rPr lang="ru-RU" sz="1600" i="1" dirty="0"/>
            </a:br>
            <a:r>
              <a:rPr lang="ru-RU" sz="1600" i="1" dirty="0"/>
              <a:t> От родителей, детей,</a:t>
            </a:r>
            <a:br>
              <a:rPr lang="ru-RU" sz="1600" i="1" dirty="0"/>
            </a:br>
            <a:r>
              <a:rPr lang="ru-RU" sz="1600" i="1" dirty="0"/>
              <a:t> Как старались вы, потели,</a:t>
            </a:r>
            <a:br>
              <a:rPr lang="ru-RU" sz="1600" i="1" dirty="0"/>
            </a:br>
            <a:r>
              <a:rPr lang="ru-RU" sz="1600" i="1" dirty="0"/>
              <a:t> Было множество идей.</a:t>
            </a:r>
            <a:br>
              <a:rPr lang="ru-RU" sz="1600" i="1" dirty="0"/>
            </a:br>
            <a:r>
              <a:rPr lang="ru-RU" sz="1600" i="1" dirty="0"/>
              <a:t>Вы опора школы нашей,</a:t>
            </a:r>
            <a:br>
              <a:rPr lang="ru-RU" sz="1600" i="1" dirty="0"/>
            </a:br>
            <a:r>
              <a:rPr lang="ru-RU" sz="1600" i="1" dirty="0"/>
              <a:t> Указатель всех программ,</a:t>
            </a:r>
            <a:br>
              <a:rPr lang="ru-RU" sz="1600" i="1" dirty="0"/>
            </a:br>
            <a:r>
              <a:rPr lang="ru-RU" sz="1600" i="1" dirty="0"/>
              <a:t> И поэтому для Вас</a:t>
            </a:r>
            <a:br>
              <a:rPr lang="ru-RU" sz="1600" i="1" dirty="0"/>
            </a:br>
            <a:r>
              <a:rPr lang="ru-RU" sz="1600" i="1" dirty="0"/>
              <a:t> Сей букет подарим  Вам!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96" y="458164"/>
            <a:ext cx="4231704" cy="52102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708919"/>
            <a:ext cx="4032448" cy="3932521"/>
          </a:xfrm>
        </p:spPr>
      </p:pic>
      <p:pic>
        <p:nvPicPr>
          <p:cNvPr id="3" name="методист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3688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5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5906">
        <p14:vortex dir="r"/>
      </p:transition>
    </mc:Choice>
    <mc:Fallback xmlns="">
      <p:transition spd="slow" advTm="159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15842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188640"/>
            <a:ext cx="4248472" cy="1944216"/>
          </a:xfrm>
        </p:spPr>
        <p:txBody>
          <a:bodyPr/>
          <a:lstStyle/>
          <a:p>
            <a:r>
              <a:rPr lang="ru-RU" sz="1800" i="1" dirty="0"/>
              <a:t>Библиотекарь, мы Вам желаем </a:t>
            </a:r>
            <a:r>
              <a:rPr lang="ru-RU" sz="1800" i="1" dirty="0" smtClean="0"/>
              <a:t>:</a:t>
            </a:r>
            <a:r>
              <a:rPr lang="ru-RU" sz="1800" i="1" dirty="0"/>
              <a:t/>
            </a:r>
            <a:br>
              <a:rPr lang="ru-RU" sz="1800" i="1" dirty="0"/>
            </a:br>
            <a:r>
              <a:rPr lang="ru-RU" sz="1800" i="1" dirty="0"/>
              <a:t> Здоровья, счастья, мира, долгих лет, </a:t>
            </a:r>
            <a:br>
              <a:rPr lang="ru-RU" sz="1800" i="1" dirty="0"/>
            </a:br>
            <a:r>
              <a:rPr lang="ru-RU" sz="1800" i="1" dirty="0"/>
              <a:t> И пусть судьба дарит Вам лишь радость, </a:t>
            </a:r>
            <a:br>
              <a:rPr lang="ru-RU" sz="1800" i="1" dirty="0"/>
            </a:br>
            <a:r>
              <a:rPr lang="ru-RU" sz="1800" i="1" dirty="0"/>
              <a:t> Храня Ваш дом от горестей и бед!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6268"/>
            <a:ext cx="4248472" cy="52309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492896"/>
            <a:ext cx="4044943" cy="4104456"/>
          </a:xfrm>
        </p:spPr>
      </p:pic>
      <p:pic>
        <p:nvPicPr>
          <p:cNvPr id="3" name="библиотека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95736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2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3884">
        <p14:vortex dir="r"/>
      </p:transition>
    </mc:Choice>
    <mc:Fallback xmlns="">
      <p:transition spd="slow" advTm="138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13884" objId="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116632"/>
            <a:ext cx="3600400" cy="1872208"/>
          </a:xfrm>
        </p:spPr>
        <p:txBody>
          <a:bodyPr/>
          <a:lstStyle/>
          <a:p>
            <a:r>
              <a:rPr lang="ru-RU" sz="1800" i="1" dirty="0"/>
              <a:t>С душистой веточкой сирени</a:t>
            </a:r>
            <a:br>
              <a:rPr lang="ru-RU" sz="1800" i="1" dirty="0"/>
            </a:br>
            <a:r>
              <a:rPr lang="ru-RU" sz="1800" i="1" dirty="0"/>
              <a:t> Весна приходит в каждый дом,</a:t>
            </a:r>
            <a:br>
              <a:rPr lang="ru-RU" sz="1800" i="1" dirty="0"/>
            </a:br>
            <a:r>
              <a:rPr lang="ru-RU" sz="1800" i="1" dirty="0"/>
              <a:t> От всей души Вас поздравляем</a:t>
            </a:r>
            <a:br>
              <a:rPr lang="ru-RU" sz="1800" i="1" dirty="0"/>
            </a:br>
            <a:r>
              <a:rPr lang="ru-RU" sz="1800" i="1" dirty="0"/>
              <a:t> С Международным Женским днём!</a:t>
            </a:r>
            <a:r>
              <a:rPr lang="ru-RU" sz="1600" i="1" dirty="0"/>
              <a:t/>
            </a:r>
            <a:br>
              <a:rPr lang="ru-RU" sz="1600" i="1" dirty="0"/>
            </a:br>
            <a:endParaRPr lang="ru-RU" sz="1600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6094"/>
            <a:ext cx="3960440" cy="48762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гардероб 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9712" y="5805264"/>
            <a:ext cx="609600" cy="609600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355976" y="188640"/>
            <a:ext cx="4572000" cy="223224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780928"/>
            <a:ext cx="4572000" cy="38633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0045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9676">
        <p14:vortex dir="r"/>
      </p:transition>
    </mc:Choice>
    <mc:Fallback xmlns="">
      <p:transition spd="slow" advTm="96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9294" objId="3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2120" y="116632"/>
            <a:ext cx="3384376" cy="2592288"/>
          </a:xfrm>
        </p:spPr>
        <p:txBody>
          <a:bodyPr/>
          <a:lstStyle/>
          <a:p>
            <a:r>
              <a:rPr lang="ru-RU" sz="1600" i="1" dirty="0"/>
              <a:t>Знают взрослые и дети,</a:t>
            </a:r>
            <a:br>
              <a:rPr lang="ru-RU" sz="1600" i="1" dirty="0"/>
            </a:br>
            <a:r>
              <a:rPr lang="ru-RU" sz="1600" i="1" dirty="0"/>
              <a:t>Что прекрасней нет на свете</a:t>
            </a:r>
            <a:br>
              <a:rPr lang="ru-RU" sz="1600" i="1" dirty="0"/>
            </a:br>
            <a:r>
              <a:rPr lang="ru-RU" sz="1600" i="1" dirty="0"/>
              <a:t>Ваших тёплых нежных рук,</a:t>
            </a:r>
            <a:br>
              <a:rPr lang="ru-RU" sz="1600" i="1" dirty="0"/>
            </a:br>
            <a:r>
              <a:rPr lang="ru-RU" sz="1600" i="1" dirty="0"/>
              <a:t>Милых взглядов, слов и губ.</a:t>
            </a:r>
            <a:br>
              <a:rPr lang="ru-RU" sz="1600" i="1" dirty="0"/>
            </a:br>
            <a:r>
              <a:rPr lang="ru-RU" sz="1600" i="1" dirty="0"/>
              <a:t>С женским днем вас поздравляем,</a:t>
            </a:r>
            <a:br>
              <a:rPr lang="ru-RU" sz="1600" i="1" dirty="0"/>
            </a:br>
            <a:r>
              <a:rPr lang="ru-RU" sz="1600" i="1" dirty="0"/>
              <a:t>В жизни солнышка желаем.</a:t>
            </a:r>
            <a:br>
              <a:rPr lang="ru-RU" sz="1600" i="1" dirty="0"/>
            </a:br>
            <a:r>
              <a:rPr lang="ru-RU" sz="1600" i="1" dirty="0"/>
              <a:t>Пусть улыбки без конца</a:t>
            </a:r>
            <a:br>
              <a:rPr lang="ru-RU" sz="1600" i="1" dirty="0"/>
            </a:br>
            <a:r>
              <a:rPr lang="ru-RU" sz="1600" i="1" dirty="0"/>
              <a:t>Ваши радуют сердца!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4871988" cy="39945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996952"/>
            <a:ext cx="3654373" cy="3686324"/>
          </a:xfrm>
        </p:spPr>
      </p:pic>
      <p:pic>
        <p:nvPicPr>
          <p:cNvPr id="6" name="гардероб 2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39752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7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9081">
        <p14:vortex dir="r"/>
      </p:transition>
    </mc:Choice>
    <mc:Fallback xmlns="">
      <p:transition spd="slow" advTm="190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6"/>
        <p14:stopEvt time="19081" objId="6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104" y="116632"/>
            <a:ext cx="3528392" cy="4248472"/>
          </a:xfrm>
        </p:spPr>
        <p:txBody>
          <a:bodyPr/>
          <a:lstStyle/>
          <a:p>
            <a:r>
              <a:rPr lang="ru-RU" sz="1600" dirty="0"/>
              <a:t>Тили-бом, тили-бом!</a:t>
            </a:r>
            <a:br>
              <a:rPr lang="ru-RU" sz="1600" dirty="0"/>
            </a:br>
            <a:r>
              <a:rPr lang="ru-RU" sz="1600" dirty="0"/>
              <a:t> Загорелся Кошкин дом!</a:t>
            </a:r>
            <a:br>
              <a:rPr lang="ru-RU" sz="1600" dirty="0"/>
            </a:br>
            <a:r>
              <a:rPr lang="ru-RU" sz="1600" dirty="0"/>
              <a:t> </a:t>
            </a:r>
            <a:r>
              <a:rPr lang="ru-RU" sz="1600" i="1" dirty="0"/>
              <a:t>С нами это не случится –</a:t>
            </a:r>
            <a:br>
              <a:rPr lang="ru-RU" sz="1600" i="1" dirty="0"/>
            </a:br>
            <a:r>
              <a:rPr lang="ru-RU" sz="1600" i="1" dirty="0"/>
              <a:t> ходит сторож под окном!</a:t>
            </a:r>
            <a:br>
              <a:rPr lang="ru-RU" sz="1600" i="1" dirty="0"/>
            </a:br>
            <a:r>
              <a:rPr lang="ru-RU" sz="1600" i="1" dirty="0"/>
              <a:t> Ночью долгой, беспокойной</a:t>
            </a:r>
            <a:br>
              <a:rPr lang="ru-RU" sz="1600" i="1" dirty="0"/>
            </a:br>
            <a:r>
              <a:rPr lang="ru-RU" sz="1600" i="1" dirty="0"/>
              <a:t> Охраняет, сторожит.</a:t>
            </a:r>
            <a:br>
              <a:rPr lang="ru-RU" sz="1600" i="1" dirty="0"/>
            </a:br>
            <a:r>
              <a:rPr lang="ru-RU" sz="1600" i="1" dirty="0"/>
              <a:t> Мимо зорких глаз ее</a:t>
            </a:r>
            <a:br>
              <a:rPr lang="ru-RU" sz="1600" i="1" dirty="0"/>
            </a:br>
            <a:r>
              <a:rPr lang="ru-RU" sz="1600" i="1" dirty="0"/>
              <a:t> И комар не прожужжит!</a:t>
            </a:r>
            <a:br>
              <a:rPr lang="ru-RU" sz="1600" i="1" dirty="0"/>
            </a:br>
            <a:r>
              <a:rPr lang="ru-RU" sz="1600" i="1" dirty="0"/>
              <a:t>Вам подарим мы подснежник,</a:t>
            </a:r>
            <a:br>
              <a:rPr lang="ru-RU" sz="1600" i="1" dirty="0"/>
            </a:br>
            <a:r>
              <a:rPr lang="ru-RU" sz="1600" i="1" dirty="0"/>
              <a:t> Чтоб вы были самой нежной.</a:t>
            </a:r>
            <a:br>
              <a:rPr lang="ru-RU" sz="1600" i="1" dirty="0"/>
            </a:br>
            <a:r>
              <a:rPr lang="ru-RU" sz="1600" i="1" dirty="0"/>
              <a:t> Вам тюльпан подарим мы,</a:t>
            </a:r>
            <a:br>
              <a:rPr lang="ru-RU" sz="1600" i="1" dirty="0"/>
            </a:br>
            <a:r>
              <a:rPr lang="ru-RU" sz="1600" i="1" dirty="0"/>
              <a:t> Чтоб не знали Вы зимы.</a:t>
            </a:r>
            <a:br>
              <a:rPr lang="ru-RU" sz="1600" i="1" dirty="0"/>
            </a:br>
            <a:r>
              <a:rPr lang="ru-RU" sz="1600" i="1" dirty="0"/>
              <a:t> Чтоб всегда, назло морозам,</a:t>
            </a:r>
            <a:br>
              <a:rPr lang="ru-RU" sz="1600" i="1" dirty="0"/>
            </a:br>
            <a:r>
              <a:rPr lang="ru-RU" sz="1600" i="1" dirty="0"/>
              <a:t> Вы цвели, как эта роза.</a:t>
            </a:r>
            <a:br>
              <a:rPr lang="ru-RU" sz="1600" i="1" dirty="0"/>
            </a:br>
            <a:r>
              <a:rPr lang="ru-RU" sz="1600" i="1" dirty="0"/>
              <a:t> А мимоза, чтоб у Вас</a:t>
            </a:r>
            <a:br>
              <a:rPr lang="ru-RU" sz="1600" i="1" dirty="0"/>
            </a:br>
            <a:r>
              <a:rPr lang="ru-RU" sz="1600" i="1" dirty="0"/>
              <a:t> Счастье было каждый час!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4176464" cy="5142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142719"/>
            <a:ext cx="3312368" cy="2685224"/>
          </a:xfrm>
        </p:spPr>
      </p:pic>
      <p:pic>
        <p:nvPicPr>
          <p:cNvPr id="3" name="сторож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55776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83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3300">
        <p14:vortex dir="r"/>
      </p:transition>
    </mc:Choice>
    <mc:Fallback xmlns="">
      <p:transition spd="slow" advTm="33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33300" objId="3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240" y="332656"/>
            <a:ext cx="7543800" cy="6408712"/>
          </a:xfrm>
        </p:spPr>
        <p:txBody>
          <a:bodyPr/>
          <a:lstStyle/>
          <a:p>
            <a:r>
              <a:rPr lang="ru-RU" sz="1600" i="1" dirty="0"/>
              <a:t>В фильме снимались: </a:t>
            </a:r>
            <a:br>
              <a:rPr lang="ru-RU" sz="1600" i="1" dirty="0"/>
            </a:br>
            <a:r>
              <a:rPr lang="ru-RU" sz="1600" i="1" dirty="0"/>
              <a:t>Наумова Е.А.                </a:t>
            </a:r>
            <a:r>
              <a:rPr lang="ru-RU" sz="1600" i="1" dirty="0" smtClean="0"/>
              <a:t>  Директор </a:t>
            </a:r>
            <a:r>
              <a:rPr lang="ru-RU" sz="1600" i="1" dirty="0"/>
              <a:t>школы, учитель иностранных языков</a:t>
            </a:r>
            <a:br>
              <a:rPr lang="ru-RU" sz="1600" i="1" dirty="0"/>
            </a:br>
            <a:r>
              <a:rPr lang="ru-RU" sz="1600" i="1" dirty="0"/>
              <a:t>Новожилова Н.Б.         </a:t>
            </a:r>
            <a:r>
              <a:rPr lang="ru-RU" sz="1600" i="1" dirty="0" smtClean="0"/>
              <a:t>   Замдиректора </a:t>
            </a:r>
            <a:r>
              <a:rPr lang="ru-RU" sz="1600" i="1" dirty="0"/>
              <a:t>школы, учитель математики</a:t>
            </a:r>
            <a:br>
              <a:rPr lang="ru-RU" sz="1600" i="1" dirty="0"/>
            </a:br>
            <a:r>
              <a:rPr lang="ru-RU" sz="1600" i="1" dirty="0" err="1"/>
              <a:t>Клестова</a:t>
            </a:r>
            <a:r>
              <a:rPr lang="ru-RU" sz="1600" i="1" dirty="0"/>
              <a:t> М.В.                Секретарь</a:t>
            </a:r>
            <a:br>
              <a:rPr lang="ru-RU" sz="1600" i="1" dirty="0"/>
            </a:br>
            <a:r>
              <a:rPr lang="ru-RU" sz="1600" i="1" dirty="0"/>
              <a:t>Берзина Н.В.                  </a:t>
            </a:r>
            <a:r>
              <a:rPr lang="ru-RU" sz="1600" i="1" dirty="0" smtClean="0"/>
              <a:t> Учитель</a:t>
            </a:r>
            <a:r>
              <a:rPr lang="ru-RU" sz="1600" i="1" dirty="0"/>
              <a:t>:  географии, классный руководитель 12 «Б»</a:t>
            </a:r>
            <a:br>
              <a:rPr lang="ru-RU" sz="1600" i="1" dirty="0"/>
            </a:br>
            <a:r>
              <a:rPr lang="ru-RU" sz="1600" i="1" dirty="0"/>
              <a:t>Баранова Н.В.               </a:t>
            </a:r>
            <a:r>
              <a:rPr lang="ru-RU" sz="1600" i="1" dirty="0" smtClean="0"/>
              <a:t>  </a:t>
            </a:r>
            <a:r>
              <a:rPr lang="ru-RU" sz="1600" i="1" dirty="0"/>
              <a:t>Учитель: биологии</a:t>
            </a:r>
            <a:br>
              <a:rPr lang="ru-RU" sz="1600" i="1" dirty="0"/>
            </a:br>
            <a:r>
              <a:rPr lang="ru-RU" sz="1600" i="1" dirty="0"/>
              <a:t>Воронова Т.А.               </a:t>
            </a:r>
            <a:r>
              <a:rPr lang="ru-RU" sz="1600" i="1" dirty="0" smtClean="0"/>
              <a:t>  Учитель</a:t>
            </a:r>
            <a:r>
              <a:rPr lang="ru-RU" sz="1600" i="1" dirty="0"/>
              <a:t>: русского языка и литературы</a:t>
            </a:r>
            <a:br>
              <a:rPr lang="ru-RU" sz="1600" i="1" dirty="0"/>
            </a:br>
            <a:r>
              <a:rPr lang="ru-RU" sz="1600" i="1" dirty="0"/>
              <a:t>Крупнова Т.В.               </a:t>
            </a:r>
            <a:r>
              <a:rPr lang="ru-RU" sz="1600" i="1" dirty="0" smtClean="0"/>
              <a:t>  </a:t>
            </a:r>
            <a:r>
              <a:rPr lang="ru-RU" sz="1600" i="1" dirty="0"/>
              <a:t>Учитель: истории и обществознания</a:t>
            </a:r>
            <a:br>
              <a:rPr lang="ru-RU" sz="1600" i="1" dirty="0"/>
            </a:br>
            <a:r>
              <a:rPr lang="ru-RU" sz="1600" i="1" dirty="0"/>
              <a:t>Горшкова Т.М.             </a:t>
            </a:r>
            <a:r>
              <a:rPr lang="ru-RU" sz="1600" i="1" dirty="0" smtClean="0"/>
              <a:t>  Учитель</a:t>
            </a:r>
            <a:r>
              <a:rPr lang="ru-RU" sz="1600" i="1" dirty="0"/>
              <a:t>: физики</a:t>
            </a:r>
            <a:br>
              <a:rPr lang="ru-RU" sz="1600" i="1" dirty="0"/>
            </a:br>
            <a:r>
              <a:rPr lang="ru-RU" sz="1600" i="1" dirty="0"/>
              <a:t>Кучерявая Л.Н.            </a:t>
            </a:r>
            <a:r>
              <a:rPr lang="ru-RU" sz="1600" i="1" dirty="0" smtClean="0"/>
              <a:t>   Учитель</a:t>
            </a:r>
            <a:r>
              <a:rPr lang="ru-RU" sz="1600" i="1" dirty="0"/>
              <a:t>: химии</a:t>
            </a:r>
            <a:br>
              <a:rPr lang="ru-RU" sz="1600" i="1" dirty="0"/>
            </a:br>
            <a:r>
              <a:rPr lang="ru-RU" sz="1600" i="1" dirty="0"/>
              <a:t>Кудряшова Н.В.            </a:t>
            </a:r>
            <a:r>
              <a:rPr lang="ru-RU" sz="1600" i="1" dirty="0" smtClean="0"/>
              <a:t>  Учитель</a:t>
            </a:r>
            <a:r>
              <a:rPr lang="ru-RU" sz="1600" i="1" dirty="0"/>
              <a:t>: географии</a:t>
            </a:r>
            <a:br>
              <a:rPr lang="ru-RU" sz="1600" i="1" dirty="0"/>
            </a:br>
            <a:r>
              <a:rPr lang="ru-RU" sz="1600" i="1" dirty="0"/>
              <a:t>Кудрявцева Т.И.           </a:t>
            </a:r>
            <a:r>
              <a:rPr lang="ru-RU" sz="1600" i="1" dirty="0" smtClean="0"/>
              <a:t>   Учитель</a:t>
            </a:r>
            <a:r>
              <a:rPr lang="ru-RU" sz="1600" i="1" dirty="0"/>
              <a:t>: математики</a:t>
            </a:r>
            <a:br>
              <a:rPr lang="ru-RU" sz="1600" i="1" dirty="0"/>
            </a:br>
            <a:r>
              <a:rPr lang="ru-RU" sz="1600" i="1" dirty="0"/>
              <a:t>Кирова Л.Н.                    </a:t>
            </a:r>
            <a:r>
              <a:rPr lang="ru-RU" sz="1600" i="1" dirty="0" smtClean="0"/>
              <a:t> Учитель</a:t>
            </a:r>
            <a:r>
              <a:rPr lang="ru-RU" sz="1600" i="1" dirty="0"/>
              <a:t>: русского языка и литературы</a:t>
            </a:r>
            <a:br>
              <a:rPr lang="ru-RU" sz="1600" i="1" dirty="0"/>
            </a:br>
            <a:r>
              <a:rPr lang="ru-RU" sz="1600" i="1" dirty="0"/>
              <a:t>Винник И.И.                    </a:t>
            </a:r>
            <a:r>
              <a:rPr lang="ru-RU" sz="1600" i="1" dirty="0" smtClean="0"/>
              <a:t>Методист </a:t>
            </a:r>
            <a:r>
              <a:rPr lang="ru-RU" sz="1600" i="1" dirty="0"/>
              <a:t>школы</a:t>
            </a:r>
            <a:br>
              <a:rPr lang="ru-RU" sz="1600" i="1" dirty="0"/>
            </a:br>
            <a:r>
              <a:rPr lang="ru-RU" sz="1600" i="1" dirty="0"/>
              <a:t>Соболева М.В.                  </a:t>
            </a:r>
            <a:r>
              <a:rPr lang="ru-RU" sz="1600" i="1" dirty="0" smtClean="0"/>
              <a:t>Библиотекарь</a:t>
            </a:r>
            <a:br>
              <a:rPr lang="ru-RU" sz="1600" i="1" dirty="0" smtClean="0"/>
            </a:br>
            <a:r>
              <a:rPr lang="ru-RU" sz="1600" i="1" dirty="0" smtClean="0"/>
              <a:t>Маслова </a:t>
            </a:r>
            <a:r>
              <a:rPr lang="ru-RU" sz="1600" i="1" dirty="0"/>
              <a:t>Л.А.                   </a:t>
            </a:r>
            <a:r>
              <a:rPr lang="ru-RU" sz="1600" i="1" dirty="0" smtClean="0"/>
              <a:t> Гардеробщица</a:t>
            </a:r>
            <a:r>
              <a:rPr lang="ru-RU" sz="1600" i="1" dirty="0"/>
              <a:t/>
            </a:r>
            <a:br>
              <a:rPr lang="ru-RU" sz="1600" i="1" dirty="0"/>
            </a:br>
            <a:r>
              <a:rPr lang="ru-RU" sz="1600" i="1" dirty="0"/>
              <a:t>Тараканова С.Н.            </a:t>
            </a:r>
            <a:r>
              <a:rPr lang="ru-RU" sz="1600" i="1" dirty="0" smtClean="0"/>
              <a:t>  </a:t>
            </a:r>
            <a:r>
              <a:rPr lang="ru-RU" sz="1600" i="1" dirty="0"/>
              <a:t>Сторож</a:t>
            </a:r>
            <a:br>
              <a:rPr lang="ru-RU" sz="1600" i="1" dirty="0"/>
            </a:br>
            <a:r>
              <a:rPr lang="ru-RU" sz="1600" i="1" dirty="0"/>
              <a:t>Азаренкова Ю.С. </a:t>
            </a:r>
            <a:r>
              <a:rPr lang="ru-RU" sz="1600" i="1" dirty="0" smtClean="0"/>
              <a:t>-   продюсер</a:t>
            </a:r>
            <a:r>
              <a:rPr lang="ru-RU" sz="1600" i="1" dirty="0"/>
              <a:t/>
            </a:r>
            <a:br>
              <a:rPr lang="ru-RU" sz="1600" i="1" dirty="0"/>
            </a:br>
            <a:r>
              <a:rPr lang="ru-RU" sz="1600" i="1" dirty="0"/>
              <a:t>Азаренкова </a:t>
            </a:r>
            <a:r>
              <a:rPr lang="ru-RU" sz="1600" i="1" dirty="0" smtClean="0"/>
              <a:t>Е.И. </a:t>
            </a:r>
            <a:r>
              <a:rPr lang="ru-RU" sz="1600" i="1" dirty="0"/>
              <a:t>-  </a:t>
            </a:r>
            <a:r>
              <a:rPr lang="ru-RU" sz="1600" i="1" smtClean="0"/>
              <a:t>чтец, оператор</a:t>
            </a:r>
            <a:r>
              <a:rPr lang="ru-RU" sz="1600" i="1" dirty="0"/>
              <a:t>, звукорежиссер, </a:t>
            </a:r>
            <a:r>
              <a:rPr lang="ru-RU" sz="1400" i="1" dirty="0"/>
              <a:t>сценарист, режиссер, композитор</a:t>
            </a:r>
            <a:br>
              <a:rPr lang="ru-RU" sz="1400" i="1" dirty="0"/>
            </a:br>
            <a:r>
              <a:rPr lang="ru-RU" sz="1400" i="1" dirty="0"/>
              <a:t>использовалась музыка  -Вольфганг Амадей </a:t>
            </a:r>
            <a:r>
              <a:rPr lang="ru-RU" sz="1400" i="1" dirty="0" smtClean="0"/>
              <a:t>Моцарт «</a:t>
            </a:r>
            <a:r>
              <a:rPr lang="en-US" sz="1400" i="1" dirty="0" smtClean="0"/>
              <a:t>Allegro</a:t>
            </a:r>
            <a:r>
              <a:rPr lang="ru-RU" sz="1400" i="1" dirty="0" smtClean="0"/>
              <a:t>» </a:t>
            </a:r>
            <a:r>
              <a:rPr lang="ru-RU" sz="1400" i="1" dirty="0"/>
              <a:t>, </a:t>
            </a:r>
            <a:r>
              <a:rPr lang="ru-RU" sz="1600" i="1" dirty="0"/>
              <a:t/>
            </a:r>
            <a:br>
              <a:rPr lang="ru-RU" sz="1600" i="1" dirty="0"/>
            </a:br>
            <a:r>
              <a:rPr lang="ru-RU" sz="1600" i="1" dirty="0"/>
              <a:t>используемое оборудование </a:t>
            </a:r>
            <a:r>
              <a:rPr lang="ru-RU" sz="1600" i="1" dirty="0" smtClean="0"/>
              <a:t>–ноутбук дочери</a:t>
            </a:r>
            <a:r>
              <a:rPr lang="ru-RU" sz="1600" i="1" dirty="0"/>
              <a:t/>
            </a:r>
            <a:br>
              <a:rPr lang="ru-RU" sz="1600" i="1" dirty="0"/>
            </a:br>
            <a:r>
              <a:rPr lang="ru-RU" sz="1600" i="1" dirty="0" smtClean="0"/>
              <a:t>киностудия       </a:t>
            </a:r>
            <a:r>
              <a:rPr lang="ru-RU" sz="1600" i="1" dirty="0"/>
              <a:t>«</a:t>
            </a:r>
            <a:r>
              <a:rPr lang="ru-RU" sz="1600" i="1" dirty="0" smtClean="0"/>
              <a:t>AZONPRODAK</a:t>
            </a:r>
            <a:r>
              <a:rPr lang="en-US" sz="1600" i="1" dirty="0" smtClean="0"/>
              <a:t>TIO</a:t>
            </a:r>
            <a:r>
              <a:rPr lang="ru-RU" sz="1600" i="1" dirty="0" smtClean="0"/>
              <a:t>N</a:t>
            </a:r>
            <a:r>
              <a:rPr lang="ru-RU" sz="1600" i="1" dirty="0"/>
              <a:t>»</a:t>
            </a:r>
            <a:br>
              <a:rPr lang="ru-RU" sz="1600" i="1" dirty="0"/>
            </a:br>
            <a:r>
              <a:rPr lang="ru-RU" sz="1600" i="1" dirty="0"/>
              <a:t>выражает благодарность всем участникам проекта.</a:t>
            </a:r>
            <a:br>
              <a:rPr lang="ru-RU" sz="1600" i="1" dirty="0"/>
            </a:br>
            <a:r>
              <a:rPr lang="ru-RU" sz="1600" i="1" dirty="0"/>
              <a:t/>
            </a:r>
            <a:br>
              <a:rPr lang="ru-RU" sz="1600" i="1" dirty="0"/>
            </a:br>
            <a:r>
              <a:rPr lang="ru-RU" sz="1600" i="1" dirty="0" smtClean="0"/>
              <a:t>                                                                                                                           7.03.2014г</a:t>
            </a:r>
            <a:r>
              <a:rPr lang="ru-RU" sz="1600" i="1" dirty="0"/>
              <a:t>.</a:t>
            </a:r>
            <a:br>
              <a:rPr lang="ru-RU" sz="1600" i="1" dirty="0"/>
            </a:br>
            <a:endParaRPr lang="ru-RU" sz="1600" i="1" dirty="0"/>
          </a:p>
        </p:txBody>
      </p:sp>
      <p:pic>
        <p:nvPicPr>
          <p:cNvPr id="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6021288"/>
            <a:ext cx="609600" cy="609600"/>
          </a:xfrm>
          <a:prstGeom prst="rect">
            <a:avLst/>
          </a:prstGeom>
        </p:spPr>
      </p:pic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7164288" y="1700808"/>
            <a:ext cx="1604416" cy="1239838"/>
            <a:chOff x="2304" y="1584"/>
            <a:chExt cx="1740" cy="1554"/>
          </a:xfrm>
        </p:grpSpPr>
        <p:sp>
          <p:nvSpPr>
            <p:cNvPr id="6" name="Film"/>
            <p:cNvSpPr>
              <a:spLocks noEditPoints="1" noChangeArrowheads="1"/>
            </p:cNvSpPr>
            <p:nvPr/>
          </p:nvSpPr>
          <p:spPr bwMode="auto">
            <a:xfrm>
              <a:off x="2304" y="1980"/>
              <a:ext cx="726" cy="1158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4960 w 21600"/>
                <a:gd name="T17" fmla="*/ 8129 h 21600"/>
                <a:gd name="T18" fmla="*/ 17079 w 21600"/>
                <a:gd name="T19" fmla="*/ 1342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  <a:path w="21600" h="21600" extrusionOk="0">
                  <a:moveTo>
                    <a:pt x="3014" y="21600"/>
                  </a:moveTo>
                  <a:lnTo>
                    <a:pt x="3014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3014" y="21600"/>
                  </a:lnTo>
                  <a:close/>
                </a:path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18586" y="0"/>
                  </a:lnTo>
                  <a:lnTo>
                    <a:pt x="18586" y="21600"/>
                  </a:lnTo>
                  <a:lnTo>
                    <a:pt x="21600" y="21600"/>
                  </a:lnTo>
                  <a:close/>
                </a:path>
                <a:path w="21600" h="21600" extrusionOk="0">
                  <a:moveTo>
                    <a:pt x="6028" y="6574"/>
                  </a:moveTo>
                  <a:lnTo>
                    <a:pt x="15572" y="6574"/>
                  </a:lnTo>
                  <a:lnTo>
                    <a:pt x="16074" y="6574"/>
                  </a:lnTo>
                  <a:lnTo>
                    <a:pt x="16326" y="6457"/>
                  </a:lnTo>
                  <a:lnTo>
                    <a:pt x="16577" y="6339"/>
                  </a:lnTo>
                  <a:lnTo>
                    <a:pt x="16828" y="6222"/>
                  </a:lnTo>
                  <a:lnTo>
                    <a:pt x="17079" y="6222"/>
                  </a:lnTo>
                  <a:lnTo>
                    <a:pt x="17330" y="5987"/>
                  </a:lnTo>
                  <a:lnTo>
                    <a:pt x="17330" y="5870"/>
                  </a:lnTo>
                  <a:lnTo>
                    <a:pt x="17581" y="5635"/>
                  </a:lnTo>
                  <a:lnTo>
                    <a:pt x="17581" y="1526"/>
                  </a:lnTo>
                  <a:lnTo>
                    <a:pt x="17330" y="1291"/>
                  </a:lnTo>
                  <a:lnTo>
                    <a:pt x="17330" y="1174"/>
                  </a:lnTo>
                  <a:lnTo>
                    <a:pt x="17079" y="1057"/>
                  </a:lnTo>
                  <a:lnTo>
                    <a:pt x="16828" y="939"/>
                  </a:lnTo>
                  <a:lnTo>
                    <a:pt x="16577" y="822"/>
                  </a:lnTo>
                  <a:lnTo>
                    <a:pt x="16326" y="704"/>
                  </a:lnTo>
                  <a:lnTo>
                    <a:pt x="16074" y="704"/>
                  </a:lnTo>
                  <a:lnTo>
                    <a:pt x="15572" y="587"/>
                  </a:lnTo>
                  <a:lnTo>
                    <a:pt x="6028" y="587"/>
                  </a:lnTo>
                  <a:lnTo>
                    <a:pt x="5526" y="704"/>
                  </a:lnTo>
                  <a:lnTo>
                    <a:pt x="5274" y="704"/>
                  </a:lnTo>
                  <a:lnTo>
                    <a:pt x="5023" y="822"/>
                  </a:lnTo>
                  <a:lnTo>
                    <a:pt x="4772" y="939"/>
                  </a:lnTo>
                  <a:lnTo>
                    <a:pt x="4521" y="1057"/>
                  </a:lnTo>
                  <a:lnTo>
                    <a:pt x="4270" y="1174"/>
                  </a:lnTo>
                  <a:lnTo>
                    <a:pt x="4270" y="1291"/>
                  </a:lnTo>
                  <a:lnTo>
                    <a:pt x="4019" y="1526"/>
                  </a:lnTo>
                  <a:lnTo>
                    <a:pt x="4019" y="5635"/>
                  </a:lnTo>
                  <a:lnTo>
                    <a:pt x="4270" y="5870"/>
                  </a:lnTo>
                  <a:lnTo>
                    <a:pt x="4270" y="5987"/>
                  </a:lnTo>
                  <a:lnTo>
                    <a:pt x="4521" y="6222"/>
                  </a:lnTo>
                  <a:lnTo>
                    <a:pt x="4772" y="6222"/>
                  </a:lnTo>
                  <a:lnTo>
                    <a:pt x="5023" y="6339"/>
                  </a:lnTo>
                  <a:lnTo>
                    <a:pt x="5274" y="6457"/>
                  </a:lnTo>
                  <a:lnTo>
                    <a:pt x="5526" y="6574"/>
                  </a:lnTo>
                  <a:lnTo>
                    <a:pt x="6028" y="6574"/>
                  </a:lnTo>
                  <a:close/>
                </a:path>
                <a:path w="21600" h="21600" extrusionOk="0">
                  <a:moveTo>
                    <a:pt x="6028" y="13617"/>
                  </a:moveTo>
                  <a:lnTo>
                    <a:pt x="15572" y="13617"/>
                  </a:lnTo>
                  <a:lnTo>
                    <a:pt x="16074" y="13617"/>
                  </a:lnTo>
                  <a:lnTo>
                    <a:pt x="16326" y="13617"/>
                  </a:lnTo>
                  <a:lnTo>
                    <a:pt x="16577" y="13500"/>
                  </a:lnTo>
                  <a:lnTo>
                    <a:pt x="16828" y="13383"/>
                  </a:lnTo>
                  <a:lnTo>
                    <a:pt x="17079" y="13265"/>
                  </a:lnTo>
                  <a:lnTo>
                    <a:pt x="17330" y="13148"/>
                  </a:lnTo>
                  <a:lnTo>
                    <a:pt x="17330" y="12913"/>
                  </a:lnTo>
                  <a:lnTo>
                    <a:pt x="17581" y="12796"/>
                  </a:lnTo>
                  <a:lnTo>
                    <a:pt x="17581" y="8687"/>
                  </a:lnTo>
                  <a:lnTo>
                    <a:pt x="17330" y="8452"/>
                  </a:lnTo>
                  <a:lnTo>
                    <a:pt x="17330" y="8335"/>
                  </a:lnTo>
                  <a:lnTo>
                    <a:pt x="17079" y="8217"/>
                  </a:lnTo>
                  <a:lnTo>
                    <a:pt x="16828" y="7983"/>
                  </a:lnTo>
                  <a:lnTo>
                    <a:pt x="16577" y="7983"/>
                  </a:lnTo>
                  <a:lnTo>
                    <a:pt x="16326" y="7865"/>
                  </a:lnTo>
                  <a:lnTo>
                    <a:pt x="16074" y="7865"/>
                  </a:lnTo>
                  <a:lnTo>
                    <a:pt x="15572" y="7748"/>
                  </a:lnTo>
                  <a:lnTo>
                    <a:pt x="6028" y="7748"/>
                  </a:lnTo>
                  <a:lnTo>
                    <a:pt x="5526" y="7865"/>
                  </a:lnTo>
                  <a:lnTo>
                    <a:pt x="5274" y="7865"/>
                  </a:lnTo>
                  <a:lnTo>
                    <a:pt x="5023" y="7983"/>
                  </a:lnTo>
                  <a:lnTo>
                    <a:pt x="4772" y="7983"/>
                  </a:lnTo>
                  <a:lnTo>
                    <a:pt x="4521" y="8217"/>
                  </a:lnTo>
                  <a:lnTo>
                    <a:pt x="4270" y="8335"/>
                  </a:lnTo>
                  <a:lnTo>
                    <a:pt x="4270" y="8452"/>
                  </a:lnTo>
                  <a:lnTo>
                    <a:pt x="4019" y="8687"/>
                  </a:lnTo>
                  <a:lnTo>
                    <a:pt x="4019" y="12796"/>
                  </a:lnTo>
                  <a:lnTo>
                    <a:pt x="4270" y="12913"/>
                  </a:lnTo>
                  <a:lnTo>
                    <a:pt x="4270" y="13148"/>
                  </a:lnTo>
                  <a:lnTo>
                    <a:pt x="4521" y="13265"/>
                  </a:lnTo>
                  <a:lnTo>
                    <a:pt x="4772" y="13383"/>
                  </a:lnTo>
                  <a:lnTo>
                    <a:pt x="5023" y="13500"/>
                  </a:lnTo>
                  <a:lnTo>
                    <a:pt x="5274" y="13617"/>
                  </a:lnTo>
                  <a:lnTo>
                    <a:pt x="5526" y="13617"/>
                  </a:lnTo>
                  <a:lnTo>
                    <a:pt x="6028" y="13617"/>
                  </a:lnTo>
                  <a:close/>
                </a:path>
                <a:path w="21600" h="21600" extrusionOk="0">
                  <a:moveTo>
                    <a:pt x="6028" y="20778"/>
                  </a:moveTo>
                  <a:lnTo>
                    <a:pt x="15572" y="20778"/>
                  </a:lnTo>
                  <a:lnTo>
                    <a:pt x="16074" y="20778"/>
                  </a:lnTo>
                  <a:lnTo>
                    <a:pt x="16326" y="20661"/>
                  </a:lnTo>
                  <a:lnTo>
                    <a:pt x="16577" y="20661"/>
                  </a:lnTo>
                  <a:lnTo>
                    <a:pt x="16828" y="20543"/>
                  </a:lnTo>
                  <a:lnTo>
                    <a:pt x="17079" y="20426"/>
                  </a:lnTo>
                  <a:lnTo>
                    <a:pt x="17330" y="20309"/>
                  </a:lnTo>
                  <a:lnTo>
                    <a:pt x="17330" y="20074"/>
                  </a:lnTo>
                  <a:lnTo>
                    <a:pt x="17581" y="19957"/>
                  </a:lnTo>
                  <a:lnTo>
                    <a:pt x="17581" y="15730"/>
                  </a:lnTo>
                  <a:lnTo>
                    <a:pt x="17330" y="15613"/>
                  </a:lnTo>
                  <a:lnTo>
                    <a:pt x="17330" y="15378"/>
                  </a:lnTo>
                  <a:lnTo>
                    <a:pt x="17079" y="15378"/>
                  </a:lnTo>
                  <a:lnTo>
                    <a:pt x="16828" y="15143"/>
                  </a:lnTo>
                  <a:lnTo>
                    <a:pt x="16577" y="15026"/>
                  </a:lnTo>
                  <a:lnTo>
                    <a:pt x="16326" y="15026"/>
                  </a:lnTo>
                  <a:lnTo>
                    <a:pt x="16074" y="15026"/>
                  </a:lnTo>
                  <a:lnTo>
                    <a:pt x="15572" y="14909"/>
                  </a:lnTo>
                  <a:lnTo>
                    <a:pt x="6028" y="14909"/>
                  </a:lnTo>
                  <a:lnTo>
                    <a:pt x="5526" y="15026"/>
                  </a:lnTo>
                  <a:lnTo>
                    <a:pt x="5274" y="15026"/>
                  </a:lnTo>
                  <a:lnTo>
                    <a:pt x="5023" y="15026"/>
                  </a:lnTo>
                  <a:lnTo>
                    <a:pt x="4772" y="15143"/>
                  </a:lnTo>
                  <a:lnTo>
                    <a:pt x="4521" y="15378"/>
                  </a:lnTo>
                  <a:lnTo>
                    <a:pt x="4270" y="15378"/>
                  </a:lnTo>
                  <a:lnTo>
                    <a:pt x="4270" y="15613"/>
                  </a:lnTo>
                  <a:lnTo>
                    <a:pt x="4019" y="15730"/>
                  </a:lnTo>
                  <a:lnTo>
                    <a:pt x="4019" y="19957"/>
                  </a:lnTo>
                  <a:lnTo>
                    <a:pt x="4270" y="20074"/>
                  </a:lnTo>
                  <a:lnTo>
                    <a:pt x="4270" y="20309"/>
                  </a:lnTo>
                  <a:lnTo>
                    <a:pt x="4521" y="20426"/>
                  </a:lnTo>
                  <a:lnTo>
                    <a:pt x="4772" y="20543"/>
                  </a:lnTo>
                  <a:lnTo>
                    <a:pt x="5023" y="20661"/>
                  </a:lnTo>
                  <a:lnTo>
                    <a:pt x="5274" y="20661"/>
                  </a:lnTo>
                  <a:lnTo>
                    <a:pt x="5526" y="20778"/>
                  </a:lnTo>
                  <a:lnTo>
                    <a:pt x="6028" y="20778"/>
                  </a:lnTo>
                  <a:close/>
                </a:path>
                <a:path w="21600" h="21600" extrusionOk="0">
                  <a:moveTo>
                    <a:pt x="753" y="1291"/>
                  </a:moveTo>
                  <a:lnTo>
                    <a:pt x="2260" y="1291"/>
                  </a:lnTo>
                  <a:lnTo>
                    <a:pt x="2260" y="235"/>
                  </a:lnTo>
                  <a:lnTo>
                    <a:pt x="753" y="235"/>
                  </a:lnTo>
                  <a:lnTo>
                    <a:pt x="753" y="1291"/>
                  </a:lnTo>
                  <a:close/>
                </a:path>
                <a:path w="21600" h="21600" extrusionOk="0">
                  <a:moveTo>
                    <a:pt x="753" y="2700"/>
                  </a:moveTo>
                  <a:lnTo>
                    <a:pt x="2260" y="2700"/>
                  </a:lnTo>
                  <a:lnTo>
                    <a:pt x="2260" y="1643"/>
                  </a:lnTo>
                  <a:lnTo>
                    <a:pt x="753" y="1643"/>
                  </a:lnTo>
                  <a:lnTo>
                    <a:pt x="753" y="2700"/>
                  </a:lnTo>
                  <a:close/>
                </a:path>
                <a:path w="21600" h="21600" extrusionOk="0">
                  <a:moveTo>
                    <a:pt x="753" y="4109"/>
                  </a:moveTo>
                  <a:lnTo>
                    <a:pt x="2260" y="4109"/>
                  </a:lnTo>
                  <a:lnTo>
                    <a:pt x="2260" y="3052"/>
                  </a:lnTo>
                  <a:lnTo>
                    <a:pt x="753" y="3052"/>
                  </a:lnTo>
                  <a:lnTo>
                    <a:pt x="753" y="4109"/>
                  </a:lnTo>
                  <a:close/>
                </a:path>
                <a:path w="21600" h="21600" extrusionOk="0">
                  <a:moveTo>
                    <a:pt x="753" y="5517"/>
                  </a:moveTo>
                  <a:lnTo>
                    <a:pt x="2260" y="5517"/>
                  </a:lnTo>
                  <a:lnTo>
                    <a:pt x="2260" y="4461"/>
                  </a:lnTo>
                  <a:lnTo>
                    <a:pt x="753" y="4461"/>
                  </a:lnTo>
                  <a:lnTo>
                    <a:pt x="753" y="5517"/>
                  </a:lnTo>
                  <a:close/>
                </a:path>
                <a:path w="21600" h="21600" extrusionOk="0">
                  <a:moveTo>
                    <a:pt x="753" y="6926"/>
                  </a:moveTo>
                  <a:lnTo>
                    <a:pt x="2260" y="6926"/>
                  </a:lnTo>
                  <a:lnTo>
                    <a:pt x="2260" y="5870"/>
                  </a:lnTo>
                  <a:lnTo>
                    <a:pt x="753" y="5870"/>
                  </a:lnTo>
                  <a:lnTo>
                    <a:pt x="753" y="6926"/>
                  </a:lnTo>
                  <a:close/>
                </a:path>
                <a:path w="21600" h="21600" extrusionOk="0">
                  <a:moveTo>
                    <a:pt x="753" y="8335"/>
                  </a:moveTo>
                  <a:lnTo>
                    <a:pt x="2260" y="8335"/>
                  </a:lnTo>
                  <a:lnTo>
                    <a:pt x="2260" y="7278"/>
                  </a:lnTo>
                  <a:lnTo>
                    <a:pt x="753" y="7278"/>
                  </a:lnTo>
                  <a:lnTo>
                    <a:pt x="753" y="8335"/>
                  </a:lnTo>
                  <a:close/>
                </a:path>
                <a:path w="21600" h="21600" extrusionOk="0">
                  <a:moveTo>
                    <a:pt x="753" y="9743"/>
                  </a:moveTo>
                  <a:lnTo>
                    <a:pt x="2260" y="9743"/>
                  </a:lnTo>
                  <a:lnTo>
                    <a:pt x="2260" y="8687"/>
                  </a:lnTo>
                  <a:lnTo>
                    <a:pt x="753" y="8687"/>
                  </a:lnTo>
                  <a:lnTo>
                    <a:pt x="753" y="9743"/>
                  </a:lnTo>
                  <a:close/>
                </a:path>
                <a:path w="21600" h="21600" extrusionOk="0">
                  <a:moveTo>
                    <a:pt x="753" y="11152"/>
                  </a:moveTo>
                  <a:lnTo>
                    <a:pt x="2260" y="11152"/>
                  </a:lnTo>
                  <a:lnTo>
                    <a:pt x="2260" y="10096"/>
                  </a:lnTo>
                  <a:lnTo>
                    <a:pt x="753" y="10096"/>
                  </a:lnTo>
                  <a:lnTo>
                    <a:pt x="753" y="11152"/>
                  </a:lnTo>
                  <a:close/>
                </a:path>
                <a:path w="21600" h="21600" extrusionOk="0">
                  <a:moveTo>
                    <a:pt x="753" y="12561"/>
                  </a:moveTo>
                  <a:lnTo>
                    <a:pt x="2260" y="12561"/>
                  </a:lnTo>
                  <a:lnTo>
                    <a:pt x="2260" y="11504"/>
                  </a:lnTo>
                  <a:lnTo>
                    <a:pt x="753" y="11504"/>
                  </a:lnTo>
                  <a:lnTo>
                    <a:pt x="753" y="12561"/>
                  </a:lnTo>
                  <a:close/>
                </a:path>
                <a:path w="21600" h="21600" extrusionOk="0">
                  <a:moveTo>
                    <a:pt x="753" y="13970"/>
                  </a:moveTo>
                  <a:lnTo>
                    <a:pt x="2260" y="13970"/>
                  </a:lnTo>
                  <a:lnTo>
                    <a:pt x="2260" y="12913"/>
                  </a:lnTo>
                  <a:lnTo>
                    <a:pt x="753" y="12913"/>
                  </a:lnTo>
                  <a:lnTo>
                    <a:pt x="753" y="13970"/>
                  </a:lnTo>
                  <a:close/>
                </a:path>
                <a:path w="21600" h="21600" extrusionOk="0">
                  <a:moveTo>
                    <a:pt x="753" y="15378"/>
                  </a:moveTo>
                  <a:lnTo>
                    <a:pt x="2260" y="15378"/>
                  </a:lnTo>
                  <a:lnTo>
                    <a:pt x="2260" y="14322"/>
                  </a:lnTo>
                  <a:lnTo>
                    <a:pt x="753" y="14322"/>
                  </a:lnTo>
                  <a:lnTo>
                    <a:pt x="753" y="15378"/>
                  </a:lnTo>
                  <a:close/>
                </a:path>
                <a:path w="21600" h="21600" extrusionOk="0">
                  <a:moveTo>
                    <a:pt x="753" y="16787"/>
                  </a:moveTo>
                  <a:lnTo>
                    <a:pt x="2260" y="16787"/>
                  </a:lnTo>
                  <a:lnTo>
                    <a:pt x="2260" y="15730"/>
                  </a:lnTo>
                  <a:lnTo>
                    <a:pt x="753" y="15730"/>
                  </a:lnTo>
                  <a:lnTo>
                    <a:pt x="753" y="16787"/>
                  </a:lnTo>
                  <a:close/>
                </a:path>
                <a:path w="21600" h="21600" extrusionOk="0">
                  <a:moveTo>
                    <a:pt x="753" y="18196"/>
                  </a:moveTo>
                  <a:lnTo>
                    <a:pt x="2260" y="18196"/>
                  </a:lnTo>
                  <a:lnTo>
                    <a:pt x="2260" y="17139"/>
                  </a:lnTo>
                  <a:lnTo>
                    <a:pt x="753" y="17139"/>
                  </a:lnTo>
                  <a:lnTo>
                    <a:pt x="753" y="18196"/>
                  </a:lnTo>
                  <a:close/>
                </a:path>
                <a:path w="21600" h="21600" extrusionOk="0">
                  <a:moveTo>
                    <a:pt x="753" y="19604"/>
                  </a:moveTo>
                  <a:lnTo>
                    <a:pt x="2260" y="19604"/>
                  </a:lnTo>
                  <a:lnTo>
                    <a:pt x="2260" y="18548"/>
                  </a:lnTo>
                  <a:lnTo>
                    <a:pt x="753" y="18548"/>
                  </a:lnTo>
                  <a:lnTo>
                    <a:pt x="753" y="19604"/>
                  </a:lnTo>
                  <a:close/>
                </a:path>
                <a:path w="21600" h="21600" extrusionOk="0">
                  <a:moveTo>
                    <a:pt x="753" y="21013"/>
                  </a:moveTo>
                  <a:lnTo>
                    <a:pt x="2260" y="21013"/>
                  </a:lnTo>
                  <a:lnTo>
                    <a:pt x="2260" y="19957"/>
                  </a:lnTo>
                  <a:lnTo>
                    <a:pt x="753" y="19957"/>
                  </a:lnTo>
                  <a:lnTo>
                    <a:pt x="753" y="21013"/>
                  </a:lnTo>
                  <a:close/>
                </a:path>
                <a:path w="21600" h="21600" extrusionOk="0">
                  <a:moveTo>
                    <a:pt x="19340" y="1409"/>
                  </a:moveTo>
                  <a:lnTo>
                    <a:pt x="20595" y="1409"/>
                  </a:lnTo>
                  <a:lnTo>
                    <a:pt x="20595" y="352"/>
                  </a:lnTo>
                  <a:lnTo>
                    <a:pt x="19340" y="352"/>
                  </a:lnTo>
                  <a:lnTo>
                    <a:pt x="19340" y="1409"/>
                  </a:lnTo>
                  <a:close/>
                </a:path>
                <a:path w="21600" h="21600" extrusionOk="0">
                  <a:moveTo>
                    <a:pt x="19340" y="2700"/>
                  </a:moveTo>
                  <a:lnTo>
                    <a:pt x="20595" y="2700"/>
                  </a:lnTo>
                  <a:lnTo>
                    <a:pt x="20595" y="1643"/>
                  </a:lnTo>
                  <a:lnTo>
                    <a:pt x="19340" y="1643"/>
                  </a:lnTo>
                  <a:lnTo>
                    <a:pt x="19340" y="2700"/>
                  </a:lnTo>
                  <a:close/>
                </a:path>
                <a:path w="21600" h="21600" extrusionOk="0">
                  <a:moveTo>
                    <a:pt x="19340" y="4109"/>
                  </a:moveTo>
                  <a:lnTo>
                    <a:pt x="20595" y="4109"/>
                  </a:lnTo>
                  <a:lnTo>
                    <a:pt x="20595" y="3052"/>
                  </a:lnTo>
                  <a:lnTo>
                    <a:pt x="19340" y="3052"/>
                  </a:lnTo>
                  <a:lnTo>
                    <a:pt x="19340" y="4109"/>
                  </a:lnTo>
                  <a:close/>
                </a:path>
                <a:path w="21600" h="21600" extrusionOk="0">
                  <a:moveTo>
                    <a:pt x="19340" y="5517"/>
                  </a:moveTo>
                  <a:lnTo>
                    <a:pt x="20595" y="5517"/>
                  </a:lnTo>
                  <a:lnTo>
                    <a:pt x="20595" y="4461"/>
                  </a:lnTo>
                  <a:lnTo>
                    <a:pt x="19340" y="4461"/>
                  </a:lnTo>
                  <a:lnTo>
                    <a:pt x="19340" y="5517"/>
                  </a:lnTo>
                  <a:close/>
                </a:path>
                <a:path w="21600" h="21600" extrusionOk="0">
                  <a:moveTo>
                    <a:pt x="19340" y="6926"/>
                  </a:moveTo>
                  <a:lnTo>
                    <a:pt x="20595" y="6926"/>
                  </a:lnTo>
                  <a:lnTo>
                    <a:pt x="20595" y="5870"/>
                  </a:lnTo>
                  <a:lnTo>
                    <a:pt x="19340" y="5870"/>
                  </a:lnTo>
                  <a:lnTo>
                    <a:pt x="19340" y="6926"/>
                  </a:lnTo>
                  <a:close/>
                </a:path>
                <a:path w="21600" h="21600" extrusionOk="0">
                  <a:moveTo>
                    <a:pt x="19340" y="8335"/>
                  </a:moveTo>
                  <a:lnTo>
                    <a:pt x="20595" y="8335"/>
                  </a:lnTo>
                  <a:lnTo>
                    <a:pt x="20595" y="7278"/>
                  </a:lnTo>
                  <a:lnTo>
                    <a:pt x="19340" y="7278"/>
                  </a:lnTo>
                  <a:lnTo>
                    <a:pt x="19340" y="8335"/>
                  </a:lnTo>
                  <a:close/>
                </a:path>
                <a:path w="21600" h="21600" extrusionOk="0">
                  <a:moveTo>
                    <a:pt x="19340" y="9743"/>
                  </a:moveTo>
                  <a:lnTo>
                    <a:pt x="20595" y="9743"/>
                  </a:lnTo>
                  <a:lnTo>
                    <a:pt x="20595" y="8687"/>
                  </a:lnTo>
                  <a:lnTo>
                    <a:pt x="19340" y="8687"/>
                  </a:lnTo>
                  <a:lnTo>
                    <a:pt x="19340" y="9743"/>
                  </a:lnTo>
                  <a:close/>
                </a:path>
                <a:path w="21600" h="21600" extrusionOk="0">
                  <a:moveTo>
                    <a:pt x="19340" y="11152"/>
                  </a:moveTo>
                  <a:lnTo>
                    <a:pt x="20595" y="11152"/>
                  </a:lnTo>
                  <a:lnTo>
                    <a:pt x="20595" y="10096"/>
                  </a:lnTo>
                  <a:lnTo>
                    <a:pt x="19340" y="10096"/>
                  </a:lnTo>
                  <a:lnTo>
                    <a:pt x="19340" y="11152"/>
                  </a:lnTo>
                  <a:close/>
                </a:path>
                <a:path w="21600" h="21600" extrusionOk="0">
                  <a:moveTo>
                    <a:pt x="19340" y="12561"/>
                  </a:moveTo>
                  <a:lnTo>
                    <a:pt x="20595" y="12561"/>
                  </a:lnTo>
                  <a:lnTo>
                    <a:pt x="20595" y="11504"/>
                  </a:lnTo>
                  <a:lnTo>
                    <a:pt x="19340" y="11504"/>
                  </a:lnTo>
                  <a:lnTo>
                    <a:pt x="19340" y="12561"/>
                  </a:lnTo>
                  <a:close/>
                </a:path>
                <a:path w="21600" h="21600" extrusionOk="0">
                  <a:moveTo>
                    <a:pt x="19340" y="13970"/>
                  </a:moveTo>
                  <a:lnTo>
                    <a:pt x="20595" y="13970"/>
                  </a:lnTo>
                  <a:lnTo>
                    <a:pt x="20595" y="12913"/>
                  </a:lnTo>
                  <a:lnTo>
                    <a:pt x="19340" y="12913"/>
                  </a:lnTo>
                  <a:lnTo>
                    <a:pt x="19340" y="13970"/>
                  </a:lnTo>
                  <a:close/>
                </a:path>
                <a:path w="21600" h="21600" extrusionOk="0">
                  <a:moveTo>
                    <a:pt x="19340" y="15378"/>
                  </a:moveTo>
                  <a:lnTo>
                    <a:pt x="20595" y="15378"/>
                  </a:lnTo>
                  <a:lnTo>
                    <a:pt x="20595" y="14322"/>
                  </a:lnTo>
                  <a:lnTo>
                    <a:pt x="19340" y="14322"/>
                  </a:lnTo>
                  <a:lnTo>
                    <a:pt x="19340" y="15378"/>
                  </a:lnTo>
                  <a:close/>
                </a:path>
                <a:path w="21600" h="21600" extrusionOk="0">
                  <a:moveTo>
                    <a:pt x="19340" y="16787"/>
                  </a:moveTo>
                  <a:lnTo>
                    <a:pt x="20595" y="16787"/>
                  </a:lnTo>
                  <a:lnTo>
                    <a:pt x="20595" y="15730"/>
                  </a:lnTo>
                  <a:lnTo>
                    <a:pt x="19340" y="15730"/>
                  </a:lnTo>
                  <a:lnTo>
                    <a:pt x="19340" y="16787"/>
                  </a:lnTo>
                  <a:close/>
                </a:path>
                <a:path w="21600" h="21600" extrusionOk="0">
                  <a:moveTo>
                    <a:pt x="19340" y="18196"/>
                  </a:moveTo>
                  <a:lnTo>
                    <a:pt x="20595" y="18196"/>
                  </a:lnTo>
                  <a:lnTo>
                    <a:pt x="20595" y="17139"/>
                  </a:lnTo>
                  <a:lnTo>
                    <a:pt x="19340" y="17139"/>
                  </a:lnTo>
                  <a:lnTo>
                    <a:pt x="19340" y="18196"/>
                  </a:lnTo>
                  <a:close/>
                </a:path>
                <a:path w="21600" h="21600" extrusionOk="0">
                  <a:moveTo>
                    <a:pt x="19340" y="19604"/>
                  </a:moveTo>
                  <a:lnTo>
                    <a:pt x="20595" y="19604"/>
                  </a:lnTo>
                  <a:lnTo>
                    <a:pt x="20595" y="18548"/>
                  </a:lnTo>
                  <a:lnTo>
                    <a:pt x="19340" y="18548"/>
                  </a:lnTo>
                  <a:lnTo>
                    <a:pt x="19340" y="19604"/>
                  </a:lnTo>
                  <a:close/>
                </a:path>
                <a:path w="21600" h="21600" extrusionOk="0">
                  <a:moveTo>
                    <a:pt x="19340" y="21013"/>
                  </a:moveTo>
                  <a:lnTo>
                    <a:pt x="20595" y="21013"/>
                  </a:lnTo>
                  <a:lnTo>
                    <a:pt x="20595" y="19957"/>
                  </a:lnTo>
                  <a:lnTo>
                    <a:pt x="19340" y="19957"/>
                  </a:lnTo>
                  <a:lnTo>
                    <a:pt x="19340" y="21013"/>
                  </a:lnTo>
                  <a:close/>
                </a:path>
              </a:pathLst>
            </a:custGeom>
            <a:solidFill>
              <a:srgbClr val="CC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Sound"/>
            <p:cNvSpPr>
              <a:spLocks noEditPoints="1" noChangeArrowheads="1"/>
            </p:cNvSpPr>
            <p:nvPr/>
          </p:nvSpPr>
          <p:spPr bwMode="auto">
            <a:xfrm>
              <a:off x="2724" y="1584"/>
              <a:ext cx="1008" cy="768"/>
            </a:xfrm>
            <a:custGeom>
              <a:avLst/>
              <a:gdLst>
                <a:gd name="T0" fmla="*/ 11164 w 21600"/>
                <a:gd name="T1" fmla="*/ 21159 h 21600"/>
                <a:gd name="T2" fmla="*/ 11164 w 21600"/>
                <a:gd name="T3" fmla="*/ 0 h 21600"/>
                <a:gd name="T4" fmla="*/ 0 w 21600"/>
                <a:gd name="T5" fmla="*/ 10800 h 21600"/>
                <a:gd name="T6" fmla="*/ 21600 w 21600"/>
                <a:gd name="T7" fmla="*/ 10800 h 21600"/>
                <a:gd name="T8" fmla="*/ 242 w 21600"/>
                <a:gd name="T9" fmla="*/ 7604 h 21600"/>
                <a:gd name="T10" fmla="*/ 10760 w 21600"/>
                <a:gd name="T11" fmla="*/ 1355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CC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Photo"/>
            <p:cNvSpPr>
              <a:spLocks noEditPoints="1" noChangeArrowheads="1"/>
            </p:cNvSpPr>
            <p:nvPr/>
          </p:nvSpPr>
          <p:spPr bwMode="auto">
            <a:xfrm>
              <a:off x="3108" y="2040"/>
              <a:ext cx="936" cy="696"/>
            </a:xfrm>
            <a:custGeom>
              <a:avLst/>
              <a:gdLst>
                <a:gd name="T0" fmla="*/ 0 w 21600"/>
                <a:gd name="T1" fmla="*/ 3085 h 21600"/>
                <a:gd name="T2" fmla="*/ 10800 w 21600"/>
                <a:gd name="T3" fmla="*/ 0 h 21600"/>
                <a:gd name="T4" fmla="*/ 21600 w 21600"/>
                <a:gd name="T5" fmla="*/ 3085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8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778 w 21600"/>
                <a:gd name="T17" fmla="*/ 8228 h 21600"/>
                <a:gd name="T18" fmla="*/ 13757 w 21600"/>
                <a:gd name="T19" fmla="*/ 1688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 extrusionOk="0">
                  <a:moveTo>
                    <a:pt x="0" y="21600"/>
                  </a:moveTo>
                  <a:lnTo>
                    <a:pt x="0" y="3085"/>
                  </a:lnTo>
                  <a:lnTo>
                    <a:pt x="1542" y="3085"/>
                  </a:lnTo>
                  <a:lnTo>
                    <a:pt x="1542" y="1028"/>
                  </a:lnTo>
                  <a:lnTo>
                    <a:pt x="3857" y="1028"/>
                  </a:lnTo>
                  <a:lnTo>
                    <a:pt x="3857" y="3085"/>
                  </a:lnTo>
                  <a:lnTo>
                    <a:pt x="5400" y="3085"/>
                  </a:lnTo>
                  <a:lnTo>
                    <a:pt x="6942" y="0"/>
                  </a:lnTo>
                  <a:lnTo>
                    <a:pt x="14657" y="0"/>
                  </a:lnTo>
                  <a:lnTo>
                    <a:pt x="16200" y="3085"/>
                  </a:lnTo>
                  <a:lnTo>
                    <a:pt x="21600" y="3085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  <a:path w="21600" h="21600" extrusionOk="0">
                  <a:moveTo>
                    <a:pt x="0" y="3085"/>
                  </a:moveTo>
                  <a:lnTo>
                    <a:pt x="21600" y="3085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3085"/>
                  </a:lnTo>
                  <a:close/>
                </a:path>
                <a:path w="21600" h="21600" extrusionOk="0">
                  <a:moveTo>
                    <a:pt x="10800" y="4800"/>
                  </a:moveTo>
                  <a:lnTo>
                    <a:pt x="11925" y="4971"/>
                  </a:lnTo>
                  <a:lnTo>
                    <a:pt x="13017" y="5442"/>
                  </a:lnTo>
                  <a:lnTo>
                    <a:pt x="14046" y="6128"/>
                  </a:lnTo>
                  <a:lnTo>
                    <a:pt x="14914" y="7071"/>
                  </a:lnTo>
                  <a:lnTo>
                    <a:pt x="15621" y="8271"/>
                  </a:lnTo>
                  <a:lnTo>
                    <a:pt x="16167" y="9514"/>
                  </a:lnTo>
                  <a:lnTo>
                    <a:pt x="16425" y="11014"/>
                  </a:lnTo>
                  <a:lnTo>
                    <a:pt x="16585" y="12471"/>
                  </a:lnTo>
                  <a:lnTo>
                    <a:pt x="16489" y="14014"/>
                  </a:lnTo>
                  <a:lnTo>
                    <a:pt x="16135" y="15471"/>
                  </a:lnTo>
                  <a:lnTo>
                    <a:pt x="15621" y="16800"/>
                  </a:lnTo>
                  <a:lnTo>
                    <a:pt x="14914" y="18000"/>
                  </a:lnTo>
                  <a:lnTo>
                    <a:pt x="14046" y="18942"/>
                  </a:lnTo>
                  <a:lnTo>
                    <a:pt x="13050" y="19671"/>
                  </a:lnTo>
                  <a:lnTo>
                    <a:pt x="11925" y="20057"/>
                  </a:lnTo>
                  <a:lnTo>
                    <a:pt x="10832" y="20185"/>
                  </a:lnTo>
                  <a:lnTo>
                    <a:pt x="9675" y="20142"/>
                  </a:lnTo>
                  <a:lnTo>
                    <a:pt x="8582" y="19628"/>
                  </a:lnTo>
                  <a:lnTo>
                    <a:pt x="7553" y="18942"/>
                  </a:lnTo>
                  <a:lnTo>
                    <a:pt x="6717" y="17957"/>
                  </a:lnTo>
                  <a:lnTo>
                    <a:pt x="5946" y="16842"/>
                  </a:lnTo>
                  <a:lnTo>
                    <a:pt x="5464" y="15514"/>
                  </a:lnTo>
                  <a:lnTo>
                    <a:pt x="5078" y="14014"/>
                  </a:lnTo>
                  <a:lnTo>
                    <a:pt x="5014" y="12514"/>
                  </a:lnTo>
                  <a:lnTo>
                    <a:pt x="5110" y="11014"/>
                  </a:lnTo>
                  <a:lnTo>
                    <a:pt x="5528" y="9557"/>
                  </a:lnTo>
                  <a:lnTo>
                    <a:pt x="6010" y="8228"/>
                  </a:lnTo>
                  <a:lnTo>
                    <a:pt x="6750" y="7114"/>
                  </a:lnTo>
                  <a:lnTo>
                    <a:pt x="7650" y="6085"/>
                  </a:lnTo>
                  <a:lnTo>
                    <a:pt x="8614" y="5400"/>
                  </a:lnTo>
                  <a:lnTo>
                    <a:pt x="9707" y="4971"/>
                  </a:lnTo>
                  <a:lnTo>
                    <a:pt x="10800" y="4800"/>
                  </a:lnTo>
                  <a:close/>
                </a:path>
                <a:path w="21600" h="21600" extrusionOk="0">
                  <a:moveTo>
                    <a:pt x="8003" y="8057"/>
                  </a:moveTo>
                  <a:lnTo>
                    <a:pt x="8807" y="7371"/>
                  </a:lnTo>
                  <a:lnTo>
                    <a:pt x="9546" y="6985"/>
                  </a:lnTo>
                  <a:lnTo>
                    <a:pt x="10446" y="6771"/>
                  </a:lnTo>
                  <a:lnTo>
                    <a:pt x="11217" y="6771"/>
                  </a:lnTo>
                  <a:lnTo>
                    <a:pt x="12053" y="7028"/>
                  </a:lnTo>
                  <a:lnTo>
                    <a:pt x="12889" y="7457"/>
                  </a:lnTo>
                  <a:lnTo>
                    <a:pt x="13628" y="8100"/>
                  </a:lnTo>
                  <a:lnTo>
                    <a:pt x="14175" y="8871"/>
                  </a:lnTo>
                  <a:lnTo>
                    <a:pt x="14625" y="9814"/>
                  </a:lnTo>
                  <a:lnTo>
                    <a:pt x="14978" y="10885"/>
                  </a:lnTo>
                  <a:lnTo>
                    <a:pt x="15171" y="12042"/>
                  </a:lnTo>
                  <a:lnTo>
                    <a:pt x="15107" y="13114"/>
                  </a:lnTo>
                  <a:lnTo>
                    <a:pt x="15042" y="14228"/>
                  </a:lnTo>
                  <a:lnTo>
                    <a:pt x="14689" y="15257"/>
                  </a:lnTo>
                  <a:lnTo>
                    <a:pt x="14207" y="16285"/>
                  </a:lnTo>
                  <a:lnTo>
                    <a:pt x="13596" y="17057"/>
                  </a:lnTo>
                  <a:lnTo>
                    <a:pt x="12889" y="17657"/>
                  </a:lnTo>
                  <a:lnTo>
                    <a:pt x="12053" y="18085"/>
                  </a:lnTo>
                  <a:lnTo>
                    <a:pt x="11185" y="18257"/>
                  </a:lnTo>
                  <a:lnTo>
                    <a:pt x="10414" y="18214"/>
                  </a:lnTo>
                  <a:lnTo>
                    <a:pt x="9546" y="18042"/>
                  </a:lnTo>
                  <a:lnTo>
                    <a:pt x="8742" y="17614"/>
                  </a:lnTo>
                  <a:lnTo>
                    <a:pt x="8003" y="17014"/>
                  </a:lnTo>
                  <a:lnTo>
                    <a:pt x="7457" y="16242"/>
                  </a:lnTo>
                  <a:lnTo>
                    <a:pt x="6975" y="15257"/>
                  </a:lnTo>
                  <a:lnTo>
                    <a:pt x="6653" y="14142"/>
                  </a:lnTo>
                  <a:lnTo>
                    <a:pt x="6492" y="13114"/>
                  </a:lnTo>
                  <a:lnTo>
                    <a:pt x="6525" y="11914"/>
                  </a:lnTo>
                  <a:lnTo>
                    <a:pt x="6621" y="10842"/>
                  </a:lnTo>
                  <a:lnTo>
                    <a:pt x="6942" y="9771"/>
                  </a:lnTo>
                  <a:lnTo>
                    <a:pt x="7457" y="8785"/>
                  </a:lnTo>
                  <a:lnTo>
                    <a:pt x="8003" y="8057"/>
                  </a:lnTo>
                  <a:close/>
                </a:path>
              </a:pathLst>
            </a:custGeom>
            <a:solidFill>
              <a:srgbClr val="CC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Music"/>
            <p:cNvSpPr>
              <a:spLocks noEditPoints="1" noChangeArrowheads="1"/>
            </p:cNvSpPr>
            <p:nvPr/>
          </p:nvSpPr>
          <p:spPr bwMode="auto">
            <a:xfrm>
              <a:off x="3216" y="2448"/>
              <a:ext cx="768" cy="672"/>
            </a:xfrm>
            <a:custGeom>
              <a:avLst/>
              <a:gdLst>
                <a:gd name="T0" fmla="*/ 7352 w 21600"/>
                <a:gd name="T1" fmla="*/ 46 h 21600"/>
                <a:gd name="T2" fmla="*/ 7373 w 21600"/>
                <a:gd name="T3" fmla="*/ 9900 h 21600"/>
                <a:gd name="T4" fmla="*/ 21683 w 21600"/>
                <a:gd name="T5" fmla="*/ 10061 h 21600"/>
                <a:gd name="T6" fmla="*/ 7352 w 21600"/>
                <a:gd name="T7" fmla="*/ 46 h 21600"/>
                <a:gd name="T8" fmla="*/ 21600 w 21600"/>
                <a:gd name="T9" fmla="*/ 0 h 21600"/>
                <a:gd name="T10" fmla="*/ 7975 w 21600"/>
                <a:gd name="T11" fmla="*/ 923 h 21600"/>
                <a:gd name="T12" fmla="*/ 20935 w 21600"/>
                <a:gd name="T13" fmla="*/ 535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21600" h="21600">
                  <a:moveTo>
                    <a:pt x="7352" y="46"/>
                  </a:moveTo>
                  <a:lnTo>
                    <a:pt x="7373" y="9900"/>
                  </a:lnTo>
                  <a:lnTo>
                    <a:pt x="7352" y="16107"/>
                  </a:lnTo>
                  <a:lnTo>
                    <a:pt x="7103" y="15969"/>
                  </a:lnTo>
                  <a:lnTo>
                    <a:pt x="6729" y="15692"/>
                  </a:lnTo>
                  <a:lnTo>
                    <a:pt x="6355" y="15553"/>
                  </a:lnTo>
                  <a:lnTo>
                    <a:pt x="5981" y="15415"/>
                  </a:lnTo>
                  <a:lnTo>
                    <a:pt x="5607" y="15276"/>
                  </a:lnTo>
                  <a:lnTo>
                    <a:pt x="5109" y="15138"/>
                  </a:lnTo>
                  <a:lnTo>
                    <a:pt x="4735" y="15138"/>
                  </a:lnTo>
                  <a:lnTo>
                    <a:pt x="4236" y="15138"/>
                  </a:lnTo>
                  <a:lnTo>
                    <a:pt x="3364" y="15138"/>
                  </a:lnTo>
                  <a:lnTo>
                    <a:pt x="2616" y="15276"/>
                  </a:lnTo>
                  <a:lnTo>
                    <a:pt x="1869" y="15692"/>
                  </a:lnTo>
                  <a:lnTo>
                    <a:pt x="1246" y="15969"/>
                  </a:lnTo>
                  <a:lnTo>
                    <a:pt x="747" y="16523"/>
                  </a:lnTo>
                  <a:lnTo>
                    <a:pt x="373" y="17076"/>
                  </a:lnTo>
                  <a:lnTo>
                    <a:pt x="124" y="17630"/>
                  </a:lnTo>
                  <a:lnTo>
                    <a:pt x="0" y="18323"/>
                  </a:lnTo>
                  <a:lnTo>
                    <a:pt x="124" y="19015"/>
                  </a:lnTo>
                  <a:lnTo>
                    <a:pt x="373" y="19569"/>
                  </a:lnTo>
                  <a:lnTo>
                    <a:pt x="747" y="20123"/>
                  </a:lnTo>
                  <a:lnTo>
                    <a:pt x="1246" y="20676"/>
                  </a:lnTo>
                  <a:lnTo>
                    <a:pt x="1869" y="21092"/>
                  </a:lnTo>
                  <a:lnTo>
                    <a:pt x="2616" y="21369"/>
                  </a:lnTo>
                  <a:lnTo>
                    <a:pt x="3364" y="21507"/>
                  </a:lnTo>
                  <a:lnTo>
                    <a:pt x="4236" y="21646"/>
                  </a:lnTo>
                  <a:lnTo>
                    <a:pt x="5109" y="21507"/>
                  </a:lnTo>
                  <a:lnTo>
                    <a:pt x="5856" y="21369"/>
                  </a:lnTo>
                  <a:lnTo>
                    <a:pt x="6604" y="21092"/>
                  </a:lnTo>
                  <a:lnTo>
                    <a:pt x="7227" y="20676"/>
                  </a:lnTo>
                  <a:lnTo>
                    <a:pt x="7726" y="20123"/>
                  </a:lnTo>
                  <a:lnTo>
                    <a:pt x="8100" y="19569"/>
                  </a:lnTo>
                  <a:lnTo>
                    <a:pt x="8349" y="19015"/>
                  </a:lnTo>
                  <a:lnTo>
                    <a:pt x="8473" y="18323"/>
                  </a:lnTo>
                  <a:lnTo>
                    <a:pt x="8473" y="6276"/>
                  </a:lnTo>
                  <a:lnTo>
                    <a:pt x="20561" y="6276"/>
                  </a:lnTo>
                  <a:lnTo>
                    <a:pt x="20561" y="16107"/>
                  </a:lnTo>
                  <a:lnTo>
                    <a:pt x="20187" y="15830"/>
                  </a:lnTo>
                  <a:lnTo>
                    <a:pt x="19938" y="15692"/>
                  </a:lnTo>
                  <a:lnTo>
                    <a:pt x="19564" y="15553"/>
                  </a:lnTo>
                  <a:lnTo>
                    <a:pt x="19190" y="15415"/>
                  </a:lnTo>
                  <a:lnTo>
                    <a:pt x="18692" y="15276"/>
                  </a:lnTo>
                  <a:lnTo>
                    <a:pt x="18318" y="15138"/>
                  </a:lnTo>
                  <a:lnTo>
                    <a:pt x="17944" y="15138"/>
                  </a:lnTo>
                  <a:lnTo>
                    <a:pt x="17446" y="15138"/>
                  </a:lnTo>
                  <a:lnTo>
                    <a:pt x="16573" y="15138"/>
                  </a:lnTo>
                  <a:lnTo>
                    <a:pt x="15826" y="15276"/>
                  </a:lnTo>
                  <a:lnTo>
                    <a:pt x="15078" y="15692"/>
                  </a:lnTo>
                  <a:lnTo>
                    <a:pt x="14455" y="15969"/>
                  </a:lnTo>
                  <a:lnTo>
                    <a:pt x="13956" y="16523"/>
                  </a:lnTo>
                  <a:lnTo>
                    <a:pt x="13583" y="17076"/>
                  </a:lnTo>
                  <a:lnTo>
                    <a:pt x="13333" y="17630"/>
                  </a:lnTo>
                  <a:lnTo>
                    <a:pt x="13209" y="18323"/>
                  </a:lnTo>
                  <a:lnTo>
                    <a:pt x="13333" y="19015"/>
                  </a:lnTo>
                  <a:lnTo>
                    <a:pt x="13583" y="19569"/>
                  </a:lnTo>
                  <a:lnTo>
                    <a:pt x="13956" y="20123"/>
                  </a:lnTo>
                  <a:lnTo>
                    <a:pt x="14455" y="20676"/>
                  </a:lnTo>
                  <a:lnTo>
                    <a:pt x="15078" y="21092"/>
                  </a:lnTo>
                  <a:lnTo>
                    <a:pt x="15826" y="21369"/>
                  </a:lnTo>
                  <a:lnTo>
                    <a:pt x="16573" y="21507"/>
                  </a:lnTo>
                  <a:lnTo>
                    <a:pt x="17446" y="21646"/>
                  </a:lnTo>
                  <a:lnTo>
                    <a:pt x="18318" y="21507"/>
                  </a:lnTo>
                  <a:lnTo>
                    <a:pt x="19066" y="21369"/>
                  </a:lnTo>
                  <a:lnTo>
                    <a:pt x="19813" y="21092"/>
                  </a:lnTo>
                  <a:lnTo>
                    <a:pt x="20436" y="20676"/>
                  </a:lnTo>
                  <a:lnTo>
                    <a:pt x="20935" y="20123"/>
                  </a:lnTo>
                  <a:lnTo>
                    <a:pt x="21309" y="19569"/>
                  </a:lnTo>
                  <a:lnTo>
                    <a:pt x="21558" y="19015"/>
                  </a:lnTo>
                  <a:lnTo>
                    <a:pt x="21683" y="18323"/>
                  </a:lnTo>
                  <a:lnTo>
                    <a:pt x="21683" y="10061"/>
                  </a:lnTo>
                  <a:lnTo>
                    <a:pt x="21683" y="46"/>
                  </a:lnTo>
                  <a:lnTo>
                    <a:pt x="7352" y="46"/>
                  </a:lnTo>
                  <a:close/>
                </a:path>
              </a:pathLst>
            </a:custGeom>
            <a:solidFill>
              <a:srgbClr val="CC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0" name="laptop"/>
          <p:cNvSpPr>
            <a:spLocks noEditPoints="1" noChangeArrowheads="1"/>
          </p:cNvSpPr>
          <p:nvPr/>
        </p:nvSpPr>
        <p:spPr bwMode="auto">
          <a:xfrm>
            <a:off x="6156176" y="3573016"/>
            <a:ext cx="1475035" cy="1146051"/>
          </a:xfrm>
          <a:custGeom>
            <a:avLst/>
            <a:gdLst>
              <a:gd name="T0" fmla="*/ 3362 w 21600"/>
              <a:gd name="T1" fmla="*/ 0 h 21600"/>
              <a:gd name="T2" fmla="*/ 3362 w 21600"/>
              <a:gd name="T3" fmla="*/ 7173 h 21600"/>
              <a:gd name="T4" fmla="*/ 18327 w 21600"/>
              <a:gd name="T5" fmla="*/ 0 h 21600"/>
              <a:gd name="T6" fmla="*/ 18327 w 21600"/>
              <a:gd name="T7" fmla="*/ 7173 h 21600"/>
              <a:gd name="T8" fmla="*/ 10800 w 21600"/>
              <a:gd name="T9" fmla="*/ 0 h 21600"/>
              <a:gd name="T10" fmla="*/ 10800 w 21600"/>
              <a:gd name="T11" fmla="*/ 21600 h 21600"/>
              <a:gd name="T12" fmla="*/ 0 w 21600"/>
              <a:gd name="T13" fmla="*/ 21600 h 21600"/>
              <a:gd name="T14" fmla="*/ 21600 w 21600"/>
              <a:gd name="T15" fmla="*/ 21600 h 21600"/>
              <a:gd name="T16" fmla="*/ 4445 w 21600"/>
              <a:gd name="T17" fmla="*/ 1858 h 21600"/>
              <a:gd name="T18" fmla="*/ 17311 w 21600"/>
              <a:gd name="T19" fmla="*/ 1232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3362" y="0"/>
                </a:moveTo>
                <a:lnTo>
                  <a:pt x="18327" y="0"/>
                </a:lnTo>
                <a:lnTo>
                  <a:pt x="18327" y="14347"/>
                </a:lnTo>
                <a:lnTo>
                  <a:pt x="3362" y="14347"/>
                </a:lnTo>
                <a:lnTo>
                  <a:pt x="3362" y="0"/>
                </a:lnTo>
                <a:close/>
              </a:path>
              <a:path w="21600" h="21600" extrusionOk="0">
                <a:moveTo>
                  <a:pt x="3340" y="15068"/>
                </a:moveTo>
                <a:lnTo>
                  <a:pt x="0" y="19877"/>
                </a:lnTo>
                <a:lnTo>
                  <a:pt x="21600" y="19877"/>
                </a:lnTo>
                <a:lnTo>
                  <a:pt x="18327" y="15068"/>
                </a:lnTo>
                <a:lnTo>
                  <a:pt x="3340" y="15068"/>
                </a:lnTo>
                <a:close/>
              </a:path>
              <a:path w="21600" h="21600" extrusionOk="0">
                <a:moveTo>
                  <a:pt x="0" y="19877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877"/>
                </a:lnTo>
                <a:lnTo>
                  <a:pt x="0" y="19877"/>
                </a:lnTo>
                <a:close/>
              </a:path>
              <a:path w="21600" h="21600" extrusionOk="0">
                <a:moveTo>
                  <a:pt x="4186" y="1523"/>
                </a:moveTo>
                <a:lnTo>
                  <a:pt x="17547" y="1523"/>
                </a:lnTo>
                <a:lnTo>
                  <a:pt x="17547" y="12744"/>
                </a:lnTo>
                <a:lnTo>
                  <a:pt x="4186" y="12744"/>
                </a:lnTo>
                <a:lnTo>
                  <a:pt x="4186" y="1523"/>
                </a:lnTo>
                <a:close/>
              </a:path>
              <a:path w="21600" h="21600" extrusionOk="0">
                <a:moveTo>
                  <a:pt x="3318" y="15549"/>
                </a:moveTo>
                <a:lnTo>
                  <a:pt x="2917" y="16110"/>
                </a:lnTo>
                <a:lnTo>
                  <a:pt x="18727" y="16110"/>
                </a:lnTo>
                <a:lnTo>
                  <a:pt x="18327" y="15549"/>
                </a:lnTo>
                <a:lnTo>
                  <a:pt x="3318" y="15549"/>
                </a:lnTo>
                <a:close/>
              </a:path>
              <a:path w="21600" h="21600" extrusionOk="0">
                <a:moveTo>
                  <a:pt x="6213" y="18314"/>
                </a:moveTo>
                <a:lnTo>
                  <a:pt x="5946" y="18875"/>
                </a:lnTo>
                <a:lnTo>
                  <a:pt x="15766" y="18875"/>
                </a:lnTo>
                <a:lnTo>
                  <a:pt x="15499" y="18314"/>
                </a:lnTo>
                <a:lnTo>
                  <a:pt x="6213" y="18314"/>
                </a:lnTo>
                <a:close/>
              </a:path>
              <a:path w="21600" h="21600" extrusionOk="0">
                <a:moveTo>
                  <a:pt x="2828" y="16471"/>
                </a:moveTo>
                <a:lnTo>
                  <a:pt x="2405" y="17072"/>
                </a:lnTo>
                <a:lnTo>
                  <a:pt x="19284" y="17072"/>
                </a:lnTo>
                <a:lnTo>
                  <a:pt x="18839" y="16471"/>
                </a:lnTo>
                <a:lnTo>
                  <a:pt x="2828" y="16471"/>
                </a:lnTo>
                <a:close/>
              </a:path>
              <a:path w="21600" h="21600" extrusionOk="0">
                <a:moveTo>
                  <a:pt x="2316" y="17352"/>
                </a:moveTo>
                <a:lnTo>
                  <a:pt x="1871" y="17953"/>
                </a:lnTo>
                <a:lnTo>
                  <a:pt x="19863" y="17953"/>
                </a:lnTo>
                <a:lnTo>
                  <a:pt x="19395" y="17352"/>
                </a:lnTo>
                <a:lnTo>
                  <a:pt x="2316" y="17352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Film"/>
          <p:cNvSpPr>
            <a:spLocks noEditPoints="1" noChangeArrowheads="1"/>
          </p:cNvSpPr>
          <p:nvPr/>
        </p:nvSpPr>
        <p:spPr bwMode="auto">
          <a:xfrm rot="5071271">
            <a:off x="6469899" y="4616126"/>
            <a:ext cx="854269" cy="2166844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4960 w 21600"/>
              <a:gd name="T17" fmla="*/ 8129 h 21600"/>
              <a:gd name="T18" fmla="*/ 17079 w 21600"/>
              <a:gd name="T19" fmla="*/ 1342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45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6039">
        <p14:vortex dir="r"/>
      </p:transition>
    </mc:Choice>
    <mc:Fallback xmlns="">
      <p:transition spd="slow" advTm="60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4937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188640"/>
            <a:ext cx="3672408" cy="2520280"/>
          </a:xfrm>
        </p:spPr>
        <p:txBody>
          <a:bodyPr/>
          <a:lstStyle/>
          <a:p>
            <a:r>
              <a:rPr lang="ru-RU" sz="1600" i="1" dirty="0"/>
              <a:t>В 8 марта мы хотим сказать</a:t>
            </a:r>
            <a:br>
              <a:rPr lang="ru-RU" sz="1600" i="1" dirty="0"/>
            </a:br>
            <a:r>
              <a:rPr lang="ru-RU" sz="1600" i="1" dirty="0"/>
              <a:t> Спасибо за английский ваш язык!</a:t>
            </a:r>
            <a:br>
              <a:rPr lang="ru-RU" sz="1600" i="1" dirty="0"/>
            </a:br>
            <a:r>
              <a:rPr lang="ru-RU" sz="1600" i="1" dirty="0"/>
              <a:t> Его непросто в наши головы вбивать,</a:t>
            </a:r>
            <a:br>
              <a:rPr lang="ru-RU" sz="1600" i="1" dirty="0"/>
            </a:br>
            <a:r>
              <a:rPr lang="ru-RU" sz="1600" i="1" dirty="0"/>
              <a:t> Но каждый уж к английскому привык. </a:t>
            </a:r>
            <a:br>
              <a:rPr lang="ru-RU" sz="1600" i="1" dirty="0"/>
            </a:br>
            <a:r>
              <a:rPr lang="ru-RU" sz="1600" i="1" dirty="0"/>
              <a:t>Пусть будет это день хорош, красив,</a:t>
            </a:r>
            <a:br>
              <a:rPr lang="ru-RU" sz="1600" i="1" dirty="0"/>
            </a:br>
            <a:r>
              <a:rPr lang="ru-RU" sz="1600" i="1" dirty="0"/>
              <a:t> И на подарки разные горяч!</a:t>
            </a:r>
            <a:br>
              <a:rPr lang="ru-RU" sz="1600" i="1" dirty="0"/>
            </a:br>
            <a:r>
              <a:rPr lang="ru-RU" sz="1600" i="1" dirty="0"/>
              <a:t> Мы говорим, стараясь, что есть сил:</a:t>
            </a:r>
            <a:br>
              <a:rPr lang="ru-RU" sz="1600" i="1" dirty="0"/>
            </a:br>
            <a:r>
              <a:rPr lang="ru-RU" sz="1600" i="1" dirty="0"/>
              <a:t> </a:t>
            </a:r>
            <a:r>
              <a:rPr lang="ru-RU" sz="1600" i="1" dirty="0" err="1"/>
              <a:t>My</a:t>
            </a:r>
            <a:r>
              <a:rPr lang="ru-RU" sz="1600" i="1" dirty="0"/>
              <a:t> </a:t>
            </a:r>
            <a:r>
              <a:rPr lang="ru-RU" sz="1600" i="1" dirty="0" err="1"/>
              <a:t>dear</a:t>
            </a:r>
            <a:r>
              <a:rPr lang="ru-RU" sz="1600" i="1" dirty="0"/>
              <a:t> </a:t>
            </a:r>
            <a:r>
              <a:rPr lang="ru-RU" sz="1600" i="1" dirty="0" err="1"/>
              <a:t>teacher</a:t>
            </a:r>
            <a:r>
              <a:rPr lang="ru-RU" sz="1600" i="1" dirty="0"/>
              <a:t>, </a:t>
            </a:r>
            <a:r>
              <a:rPr lang="ru-RU" sz="1600" i="1" dirty="0" err="1"/>
              <a:t>happy</a:t>
            </a:r>
            <a:r>
              <a:rPr lang="ru-RU" sz="1600" i="1" dirty="0"/>
              <a:t> 8th </a:t>
            </a:r>
            <a:r>
              <a:rPr lang="ru-RU" sz="1600" i="1" dirty="0" err="1"/>
              <a:t>of</a:t>
            </a:r>
            <a:r>
              <a:rPr lang="ru-RU" sz="1600" i="1" dirty="0"/>
              <a:t> </a:t>
            </a:r>
            <a:r>
              <a:rPr lang="ru-RU" sz="1600" i="1" dirty="0" err="1"/>
              <a:t>March</a:t>
            </a:r>
            <a:r>
              <a:rPr lang="ru-RU" sz="1600" i="1" dirty="0"/>
              <a:t>!</a:t>
            </a:r>
            <a:r>
              <a:rPr lang="ru-RU" sz="900" dirty="0"/>
              <a:t/>
            </a:r>
            <a:br>
              <a:rPr lang="ru-RU" sz="900" dirty="0"/>
            </a:br>
            <a:endParaRPr lang="ru-RU" sz="9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3240359" cy="39896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924944"/>
            <a:ext cx="3698924" cy="36989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англ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3728" y="5411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3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4539">
        <p14:vortex dir="r"/>
      </p:transition>
    </mc:Choice>
    <mc:Fallback xmlns="">
      <p:transition spd="slow" advTm="245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24126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104" y="116632"/>
            <a:ext cx="3456384" cy="2592288"/>
          </a:xfrm>
        </p:spPr>
        <p:txBody>
          <a:bodyPr/>
          <a:lstStyle/>
          <a:p>
            <a:r>
              <a:rPr lang="ru-RU" sz="1600" i="1" dirty="0"/>
              <a:t>Математики азы,</a:t>
            </a:r>
            <a:br>
              <a:rPr lang="ru-RU" sz="1600" i="1" dirty="0"/>
            </a:br>
            <a:r>
              <a:rPr lang="ru-RU" sz="1600" i="1" dirty="0"/>
              <a:t> Её тайны и глубины</a:t>
            </a:r>
            <a:br>
              <a:rPr lang="ru-RU" sz="1600" i="1" dirty="0"/>
            </a:br>
            <a:r>
              <a:rPr lang="ru-RU" sz="1600" i="1" dirty="0"/>
              <a:t> Постигаем с Вами мы,</a:t>
            </a:r>
            <a:br>
              <a:rPr lang="ru-RU" sz="1600" i="1" dirty="0"/>
            </a:br>
            <a:r>
              <a:rPr lang="ru-RU" sz="1600" i="1" dirty="0"/>
              <a:t> Вы – учитель наш любимый!</a:t>
            </a:r>
            <a:br>
              <a:rPr lang="ru-RU" sz="1600" i="1" dirty="0"/>
            </a:br>
            <a:r>
              <a:rPr lang="ru-RU" sz="1600" i="1" dirty="0"/>
              <a:t> Поздравляем с женским днём!</a:t>
            </a:r>
            <a:br>
              <a:rPr lang="ru-RU" sz="1600" i="1" dirty="0"/>
            </a:br>
            <a:r>
              <a:rPr lang="ru-RU" sz="1600" i="1" dirty="0"/>
              <a:t> Пусть весна Вас вдохновляет,</a:t>
            </a:r>
            <a:br>
              <a:rPr lang="ru-RU" sz="1600" i="1" dirty="0"/>
            </a:br>
            <a:r>
              <a:rPr lang="ru-RU" sz="1600" i="1" dirty="0"/>
              <a:t> И пусть творческий подъём</a:t>
            </a:r>
            <a:br>
              <a:rPr lang="ru-RU" sz="1600" i="1" dirty="0"/>
            </a:br>
            <a:r>
              <a:rPr lang="ru-RU" sz="1600" i="1" dirty="0"/>
              <a:t> Никогда не исчезает!</a:t>
            </a:r>
            <a:r>
              <a:rPr lang="ru-RU" sz="1200" dirty="0"/>
              <a:t/>
            </a:r>
            <a:br>
              <a:rPr lang="ru-RU" sz="1200" dirty="0"/>
            </a:br>
            <a:endParaRPr lang="ru-RU" sz="1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64704"/>
            <a:ext cx="3096344" cy="38123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780928"/>
            <a:ext cx="3888432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матем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1680" y="5306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6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6811">
        <p14:vortex dir="r"/>
      </p:transition>
    </mc:Choice>
    <mc:Fallback xmlns="">
      <p:transition spd="slow" advTm="168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16394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188640"/>
            <a:ext cx="3744416" cy="2664296"/>
          </a:xfrm>
        </p:spPr>
        <p:txBody>
          <a:bodyPr/>
          <a:lstStyle/>
          <a:p>
            <a:r>
              <a:rPr lang="ru-RU" sz="1600" i="1" dirty="0"/>
              <a:t>Настоящий секретарь,</a:t>
            </a:r>
            <a:br>
              <a:rPr lang="ru-RU" sz="1600" i="1" dirty="0"/>
            </a:br>
            <a:r>
              <a:rPr lang="ru-RU" sz="1600" i="1" dirty="0"/>
              <a:t> Это камень или сталь,</a:t>
            </a:r>
            <a:br>
              <a:rPr lang="ru-RU" sz="1600" i="1" dirty="0"/>
            </a:br>
            <a:r>
              <a:rPr lang="ru-RU" sz="1600" i="1" dirty="0"/>
              <a:t>Пожелать хочу Вам, леди,</a:t>
            </a:r>
            <a:br>
              <a:rPr lang="ru-RU" sz="1600" i="1" dirty="0"/>
            </a:br>
            <a:r>
              <a:rPr lang="ru-RU" sz="1600" i="1" dirty="0"/>
              <a:t> Ангела терпения,</a:t>
            </a:r>
            <a:br>
              <a:rPr lang="ru-RU" sz="1600" i="1" dirty="0"/>
            </a:br>
            <a:r>
              <a:rPr lang="ru-RU" sz="1600" i="1" dirty="0"/>
              <a:t> Пусть всегда хорошим будет</a:t>
            </a:r>
            <a:br>
              <a:rPr lang="ru-RU" sz="1600" i="1" dirty="0"/>
            </a:br>
            <a:r>
              <a:rPr lang="ru-RU" sz="1600" i="1" dirty="0"/>
              <a:t> Ваше настроение!</a:t>
            </a:r>
            <a:br>
              <a:rPr lang="ru-RU" sz="1600" i="1" dirty="0"/>
            </a:br>
            <a:r>
              <a:rPr lang="ru-RU" sz="1600" i="1" dirty="0"/>
              <a:t> А улыбка и сиянье ваших глаз</a:t>
            </a:r>
            <a:br>
              <a:rPr lang="ru-RU" sz="1600" i="1" dirty="0"/>
            </a:br>
            <a:r>
              <a:rPr lang="ru-RU" sz="1600" i="1" dirty="0"/>
              <a:t> Радуют людей, что окружают вас!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3528392" cy="47045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780928"/>
            <a:ext cx="4211960" cy="3931162"/>
          </a:xfrm>
        </p:spPr>
      </p:pic>
      <p:pic>
        <p:nvPicPr>
          <p:cNvPr id="3" name="секретарь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1720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6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7175">
        <p14:vortex dir="r"/>
      </p:transition>
    </mc:Choice>
    <mc:Fallback xmlns="">
      <p:transition spd="slow" advTm="171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16457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8364" y="116632"/>
            <a:ext cx="4118132" cy="2736304"/>
          </a:xfrm>
        </p:spPr>
        <p:txBody>
          <a:bodyPr/>
          <a:lstStyle/>
          <a:p>
            <a:r>
              <a:rPr lang="ru-RU" sz="1600" i="1" dirty="0"/>
              <a:t>Не только карту мира узнаём,</a:t>
            </a:r>
            <a:br>
              <a:rPr lang="ru-RU" sz="1600" i="1" dirty="0"/>
            </a:br>
            <a:r>
              <a:rPr lang="ru-RU" sz="1600" i="1" dirty="0"/>
              <a:t> Мы с Вами жизнь во многом познаём.</a:t>
            </a:r>
            <a:br>
              <a:rPr lang="ru-RU" sz="1600" i="1" dirty="0"/>
            </a:br>
            <a:r>
              <a:rPr lang="ru-RU" sz="1600" i="1" dirty="0"/>
              <a:t> И поздравляем с радостью сегодня</a:t>
            </a:r>
            <a:br>
              <a:rPr lang="ru-RU" sz="1600" i="1" dirty="0"/>
            </a:br>
            <a:r>
              <a:rPr lang="ru-RU" sz="1600" i="1" dirty="0"/>
              <a:t> Мы Вас с Международным женским днём!</a:t>
            </a:r>
            <a:br>
              <a:rPr lang="ru-RU" sz="1600" i="1" dirty="0"/>
            </a:br>
            <a:r>
              <a:rPr lang="ru-RU" sz="1600" i="1" dirty="0"/>
              <a:t> Пусть в Вашей жизни будет море счастья,</a:t>
            </a:r>
            <a:br>
              <a:rPr lang="ru-RU" sz="1600" i="1" dirty="0"/>
            </a:br>
            <a:r>
              <a:rPr lang="ru-RU" sz="1600" i="1" dirty="0"/>
              <a:t> И океан добра встречаете Вы в ней,</a:t>
            </a:r>
            <a:br>
              <a:rPr lang="ru-RU" sz="1600" i="1" dirty="0"/>
            </a:br>
            <a:r>
              <a:rPr lang="ru-RU" sz="1600" i="1" dirty="0"/>
              <a:t> Не будет даже дуновения ненастья,</a:t>
            </a:r>
            <a:br>
              <a:rPr lang="ru-RU" sz="1600" i="1" dirty="0"/>
            </a:br>
            <a:r>
              <a:rPr lang="ru-RU" sz="1600" i="1" dirty="0"/>
              <a:t> А будет ураган из творческих идей!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2656"/>
            <a:ext cx="3672408" cy="45216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364" y="2875384"/>
            <a:ext cx="4139952" cy="3827512"/>
          </a:xfrm>
        </p:spPr>
      </p:pic>
      <p:pic>
        <p:nvPicPr>
          <p:cNvPr id="3" name="геграфия 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40496" y="52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0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3403">
        <p14:vortex dir="r"/>
      </p:transition>
    </mc:Choice>
    <mc:Fallback xmlns="">
      <p:transition spd="slow" advTm="234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23068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116632"/>
            <a:ext cx="3672408" cy="3168352"/>
          </a:xfrm>
        </p:spPr>
        <p:txBody>
          <a:bodyPr/>
          <a:lstStyle/>
          <a:p>
            <a:r>
              <a:rPr lang="ru-RU" sz="1600" i="1" dirty="0"/>
              <a:t>Цветы сегодня – не объект для опыта,</a:t>
            </a:r>
            <a:br>
              <a:rPr lang="ru-RU" sz="1600" i="1" dirty="0"/>
            </a:br>
            <a:r>
              <a:rPr lang="ru-RU" sz="1600" i="1" dirty="0"/>
              <a:t> А от души торжественный подарок.</a:t>
            </a:r>
            <a:br>
              <a:rPr lang="ru-RU" sz="1600" i="1" dirty="0"/>
            </a:br>
            <a:r>
              <a:rPr lang="ru-RU" sz="1600" i="1" dirty="0"/>
              <a:t> Пусть будут все приятны Ваши хлопоты,</a:t>
            </a:r>
            <a:br>
              <a:rPr lang="ru-RU" sz="1600" i="1" dirty="0"/>
            </a:br>
            <a:r>
              <a:rPr lang="ru-RU" sz="1600" i="1" dirty="0"/>
              <a:t> И каждый миг волшебный будет ярок!</a:t>
            </a:r>
            <a:br>
              <a:rPr lang="ru-RU" sz="1600" i="1" dirty="0"/>
            </a:br>
            <a:r>
              <a:rPr lang="ru-RU" sz="1600" i="1" dirty="0"/>
              <a:t> 8 Марта, красочный и радостный</a:t>
            </a:r>
            <a:br>
              <a:rPr lang="ru-RU" sz="1600" i="1" dirty="0"/>
            </a:br>
            <a:r>
              <a:rPr lang="ru-RU" sz="1600" i="1" dirty="0"/>
              <a:t> Стучится вдохновенно в каждый дом.</a:t>
            </a:r>
            <a:br>
              <a:rPr lang="ru-RU" sz="1600" i="1" dirty="0"/>
            </a:br>
            <a:r>
              <a:rPr lang="ru-RU" sz="1600" i="1" dirty="0"/>
              <a:t> Пусть принесет он миг удачи сладостной,</a:t>
            </a:r>
            <a:br>
              <a:rPr lang="ru-RU" sz="1600" i="1" dirty="0"/>
            </a:br>
            <a:r>
              <a:rPr lang="ru-RU" sz="1600" i="1" dirty="0"/>
              <a:t> Одарит и уютом и теплом!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4248472" cy="52309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429000"/>
            <a:ext cx="3253065" cy="3240360"/>
          </a:xfrm>
        </p:spPr>
      </p:pic>
      <p:pic>
        <p:nvPicPr>
          <p:cNvPr id="3" name="биология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68247" y="58220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74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4609">
        <p14:vortex dir="r"/>
      </p:transition>
    </mc:Choice>
    <mc:Fallback xmlns="">
      <p:transition spd="slow" advTm="246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22444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116632"/>
            <a:ext cx="3888432" cy="2736304"/>
          </a:xfrm>
        </p:spPr>
        <p:txBody>
          <a:bodyPr/>
          <a:lstStyle/>
          <a:p>
            <a:r>
              <a:rPr lang="ru-RU" sz="1600" i="1" dirty="0"/>
              <a:t>Вы у доски воистину прекрасны,</a:t>
            </a:r>
            <a:br>
              <a:rPr lang="ru-RU" sz="1600" i="1" dirty="0"/>
            </a:br>
            <a:r>
              <a:rPr lang="ru-RU" sz="1600" i="1" dirty="0"/>
              <a:t>И класс глядит на вас, разинув рот;</a:t>
            </a:r>
            <a:br>
              <a:rPr lang="ru-RU" sz="1600" i="1" dirty="0"/>
            </a:br>
            <a:r>
              <a:rPr lang="ru-RU" sz="1600" i="1" dirty="0"/>
              <a:t>Ни слова не проносится напрасно,</a:t>
            </a:r>
            <a:br>
              <a:rPr lang="ru-RU" sz="1600" i="1" dirty="0"/>
            </a:br>
            <a:r>
              <a:rPr lang="ru-RU" sz="1600" i="1" dirty="0"/>
              <a:t>Мы знания глотаем, как компот.</a:t>
            </a:r>
            <a:br>
              <a:rPr lang="ru-RU" sz="1600" i="1" dirty="0"/>
            </a:br>
            <a:r>
              <a:rPr lang="ru-RU" sz="1600" i="1" dirty="0"/>
              <a:t>Уроки ваши — и десерт, и ужин,</a:t>
            </a:r>
            <a:br>
              <a:rPr lang="ru-RU" sz="1600" i="1" dirty="0"/>
            </a:br>
            <a:r>
              <a:rPr lang="ru-RU" sz="1600" i="1" dirty="0"/>
              <a:t>И в этот праздник всех прекрасных дам</a:t>
            </a:r>
            <a:br>
              <a:rPr lang="ru-RU" sz="1600" i="1" dirty="0"/>
            </a:br>
            <a:r>
              <a:rPr lang="ru-RU" sz="1600" i="1" dirty="0"/>
              <a:t>Мы говорим: ваш труд нам очень нужен,</a:t>
            </a:r>
            <a:br>
              <a:rPr lang="ru-RU" sz="1600" i="1" dirty="0"/>
            </a:br>
            <a:r>
              <a:rPr lang="ru-RU" sz="1600" i="1" dirty="0"/>
              <a:t>За то, что с нами вы — спасибо вам!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996952"/>
            <a:ext cx="3672408" cy="3672408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4834137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усс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3728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8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4712">
        <p14:vortex dir="r"/>
      </p:transition>
    </mc:Choice>
    <mc:Fallback xmlns="">
      <p:transition spd="slow" advTm="247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stopEvt time="24462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46072" y="188640"/>
            <a:ext cx="3946407" cy="2520280"/>
          </a:xfrm>
        </p:spPr>
        <p:txBody>
          <a:bodyPr/>
          <a:lstStyle/>
          <a:p>
            <a:r>
              <a:rPr lang="ru-RU" sz="1600" i="1" dirty="0"/>
              <a:t>Вся история мира огромного</a:t>
            </a:r>
            <a:br>
              <a:rPr lang="ru-RU" sz="1600" i="1" dirty="0"/>
            </a:br>
            <a:r>
              <a:rPr lang="ru-RU" sz="1600" i="1" dirty="0"/>
              <a:t> Педагога такого не знает –</a:t>
            </a:r>
            <a:br>
              <a:rPr lang="ru-RU" sz="1600" i="1" dirty="0"/>
            </a:br>
            <a:r>
              <a:rPr lang="ru-RU" sz="1600" i="1" dirty="0"/>
              <a:t> Достойного, мудрого, скромного,</a:t>
            </a:r>
            <a:br>
              <a:rPr lang="ru-RU" sz="1600" i="1" dirty="0"/>
            </a:br>
            <a:r>
              <a:rPr lang="ru-RU" sz="1600" i="1" dirty="0"/>
              <a:t> Кого мы сейчас поздравляем!</a:t>
            </a:r>
            <a:br>
              <a:rPr lang="ru-RU" sz="1600" i="1" dirty="0"/>
            </a:br>
            <a:r>
              <a:rPr lang="ru-RU" sz="1600" i="1" dirty="0"/>
              <a:t>С 8 Марта, прекрасным, </a:t>
            </a:r>
            <a:r>
              <a:rPr lang="ru-RU" sz="1600" i="1" dirty="0" smtClean="0"/>
              <a:t>   торжественным</a:t>
            </a:r>
            <a:r>
              <a:rPr lang="ru-RU" sz="1600" i="1" dirty="0"/>
              <a:t/>
            </a:r>
            <a:br>
              <a:rPr lang="ru-RU" sz="1600" i="1" dirty="0"/>
            </a:br>
            <a:r>
              <a:rPr lang="ru-RU" sz="1600" i="1" dirty="0"/>
              <a:t> И несущим Вам чары весны!</a:t>
            </a:r>
            <a:br>
              <a:rPr lang="ru-RU" sz="1600" i="1" dirty="0"/>
            </a:br>
            <a:r>
              <a:rPr lang="ru-RU" sz="1600" i="1" dirty="0"/>
              <a:t> Пусть все будет ну просто божественно</a:t>
            </a:r>
            <a:br>
              <a:rPr lang="ru-RU" sz="1600" i="1" dirty="0"/>
            </a:br>
            <a:r>
              <a:rPr lang="ru-RU" sz="1600" i="1" dirty="0"/>
              <a:t> И сбываются лучшие сны!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8707"/>
            <a:ext cx="4248472" cy="52309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823414"/>
            <a:ext cx="3175044" cy="3807474"/>
          </a:xfrm>
        </p:spPr>
      </p:pic>
      <p:pic>
        <p:nvPicPr>
          <p:cNvPr id="3" name="история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3728" y="57164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5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1675">
        <p14:vortex dir="r"/>
      </p:transition>
    </mc:Choice>
    <mc:Fallback xmlns="">
      <p:transition spd="slow" advTm="216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21226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188640"/>
            <a:ext cx="4248472" cy="2232248"/>
          </a:xfrm>
        </p:spPr>
        <p:txBody>
          <a:bodyPr/>
          <a:lstStyle/>
          <a:p>
            <a:r>
              <a:rPr lang="ru-RU" sz="1600" i="1" dirty="0"/>
              <a:t>О, физика, вот сложная наука – </a:t>
            </a:r>
            <a:br>
              <a:rPr lang="ru-RU" sz="1600" i="1" dirty="0"/>
            </a:br>
            <a:r>
              <a:rPr lang="ru-RU" sz="1600" i="1" dirty="0"/>
              <a:t> Протянет мне учительница руку,</a:t>
            </a:r>
            <a:br>
              <a:rPr lang="ru-RU" sz="1600" i="1" dirty="0"/>
            </a:br>
            <a:r>
              <a:rPr lang="ru-RU" sz="1600" i="1" dirty="0"/>
              <a:t> И я смогу понять азы предмета,</a:t>
            </a:r>
            <a:br>
              <a:rPr lang="ru-RU" sz="1600" i="1" dirty="0"/>
            </a:br>
            <a:r>
              <a:rPr lang="ru-RU" sz="1600" i="1" dirty="0"/>
              <a:t> Хотя, порою, нереально даже это…</a:t>
            </a:r>
            <a:br>
              <a:rPr lang="ru-RU" sz="1600" i="1" dirty="0"/>
            </a:br>
            <a:r>
              <a:rPr lang="ru-RU" sz="1600" i="1" dirty="0"/>
              <a:t>Учительница физики – вот гений!</a:t>
            </a:r>
            <a:br>
              <a:rPr lang="ru-RU" sz="1600" i="1" dirty="0"/>
            </a:br>
            <a:r>
              <a:rPr lang="ru-RU" sz="1600" i="1" dirty="0"/>
              <a:t> Кумир былых, грядущих поколений!</a:t>
            </a:r>
            <a:br>
              <a:rPr lang="ru-RU" sz="1600" i="1" dirty="0"/>
            </a:br>
            <a:r>
              <a:rPr lang="ru-RU" sz="1600" i="1" dirty="0"/>
              <a:t> Я Вас в 8 марта поздравляю,</a:t>
            </a:r>
            <a:br>
              <a:rPr lang="ru-RU" sz="1600" i="1" dirty="0"/>
            </a:br>
            <a:r>
              <a:rPr lang="ru-RU" sz="1600" i="1" dirty="0"/>
              <a:t> Всегда такой же умной быть желаю!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332656"/>
            <a:ext cx="4207460" cy="50962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400525"/>
            <a:ext cx="4248472" cy="4142687"/>
          </a:xfrm>
        </p:spPr>
      </p:pic>
      <p:pic>
        <p:nvPicPr>
          <p:cNvPr id="3" name="физика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3728" y="5644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2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6787">
        <p14:vortex dir="r"/>
      </p:transition>
    </mc:Choice>
    <mc:Fallback xmlns="">
      <p:transition spd="slow" advTm="267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26179" objId="3"/>
      </p14:showEvtLst>
    </p:ext>
  </p:extLs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610</TotalTime>
  <Words>165</Words>
  <Application>Microsoft Office PowerPoint</Application>
  <PresentationFormat>Экран (4:3)</PresentationFormat>
  <Paragraphs>31</Paragraphs>
  <Slides>19</Slides>
  <Notes>0</Notes>
  <HiddenSlides>0</HiddenSlides>
  <MMClips>20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Базовая</vt:lpstr>
      <vt:lpstr>Милые женщины с                           8 марта !!!</vt:lpstr>
      <vt:lpstr>В 8 марта мы хотим сказать  Спасибо за английский ваш язык!  Его непросто в наши головы вбивать,  Но каждый уж к английскому привык.  Пусть будет это день хорош, красив,  И на подарки разные горяч!  Мы говорим, стараясь, что есть сил:  My dear teacher, happy 8th of March! </vt:lpstr>
      <vt:lpstr>Математики азы,  Её тайны и глубины  Постигаем с Вами мы,  Вы – учитель наш любимый!  Поздравляем с женским днём!  Пусть весна Вас вдохновляет,  И пусть творческий подъём  Никогда не исчезает! </vt:lpstr>
      <vt:lpstr>Настоящий секретарь,  Это камень или сталь, Пожелать хочу Вам, леди,  Ангела терпения,  Пусть всегда хорошим будет  Ваше настроение!  А улыбка и сиянье ваших глаз  Радуют людей, что окружают вас! </vt:lpstr>
      <vt:lpstr>Не только карту мира узнаём,  Мы с Вами жизнь во многом познаём.  И поздравляем с радостью сегодня  Мы Вас с Международным женским днём!  Пусть в Вашей жизни будет море счастья,  И океан добра встречаете Вы в ней,  Не будет даже дуновения ненастья,  А будет ураган из творческих идей! </vt:lpstr>
      <vt:lpstr>Цветы сегодня – не объект для опыта,  А от души торжественный подарок.  Пусть будут все приятны Ваши хлопоты,  И каждый миг волшебный будет ярок!  8 Марта, красочный и радостный  Стучится вдохновенно в каждый дом.  Пусть принесет он миг удачи сладостной,  Одарит и уютом и теплом! </vt:lpstr>
      <vt:lpstr>Вы у доски воистину прекрасны, И класс глядит на вас, разинув рот; Ни слова не проносится напрасно, Мы знания глотаем, как компот. Уроки ваши — и десерт, и ужин, И в этот праздник всех прекрасных дам Мы говорим: ваш труд нам очень нужен, За то, что с нами вы — спасибо вам! </vt:lpstr>
      <vt:lpstr>Вся история мира огромного  Педагога такого не знает –  Достойного, мудрого, скромного,  Кого мы сейчас поздравляем! С 8 Марта, прекрасным,    торжественным  И несущим Вам чары весны!  Пусть все будет ну просто божественно  И сбываются лучшие сны! </vt:lpstr>
      <vt:lpstr>О, физика, вот сложная наука –   Протянет мне учительница руку,  И я смогу понять азы предмета,  Хотя, порою, нереально даже это… Учительница физики – вот гений!  Кумир былых, грядущих поколений!  Я Вас в 8 марта поздравляю,  Всегда такой же умной быть желаю! </vt:lpstr>
      <vt:lpstr>Химия – страна чудес!  И Вы гениально  У детей к ней интерес  Будите реальный! Хочется Вам пожелать  В женский день удачи,  Чтоб легко было решать  В жизни все задачи! </vt:lpstr>
      <vt:lpstr>Законный самый выходной 8-е марта, день весенний, Сегодня в школу — ни ногой, Мы объявляем воскресенье! Тетрадей — тоже никаких, Бокал шампанского — и танцы! Ученики? Да ну всех их! Сегодня можно оторваться! </vt:lpstr>
      <vt:lpstr>Учителя работа нелегка,  Но нет для Вас задачи невозможной.  Большой удачи легкая рука  Пусть станет дружеской для Вас, надежной!  8 Марта пожеланья все –  Чтоб счастливы Вы непременно были,  Чтоб к Вам пришел успех во всей красе,  И даже будни радость Вам дарили! </vt:lpstr>
      <vt:lpstr>Вам за работой и не видно -  Весна уже во двор спешит!  Сегодня с днем восьмого марта  Поздравим Вас мы от души!  И пожелаем Вам терпенья  В работе творческой такой –  Литературным вдохновеньем  Дышать легко нам лишь весной… </vt:lpstr>
      <vt:lpstr>Методисту поздравление  От родителей, детей,  Как старались вы, потели,  Было множество идей. Вы опора школы нашей,  Указатель всех программ,  И поэтому для Вас  Сей букет подарим  Вам! </vt:lpstr>
      <vt:lpstr>Библиотекарь, мы Вам желаем :  Здоровья, счастья, мира, долгих лет,   И пусть судьба дарит Вам лишь радость,   Храня Ваш дом от горестей и бед!</vt:lpstr>
      <vt:lpstr>С душистой веточкой сирени  Весна приходит в каждый дом,  От всей души Вас поздравляем  С Международным Женским днём! </vt:lpstr>
      <vt:lpstr>Знают взрослые и дети, Что прекрасней нет на свете Ваших тёплых нежных рук, Милых взглядов, слов и губ. С женским днем вас поздравляем, В жизни солнышка желаем. Пусть улыбки без конца Ваши радуют сердца! </vt:lpstr>
      <vt:lpstr>Тили-бом, тили-бом!  Загорелся Кошкин дом!  С нами это не случится –  ходит сторож под окном!  Ночью долгой, беспокойной  Охраняет, сторожит.  Мимо зорких глаз ее  И комар не прожужжит! Вам подарим мы подснежник,  Чтоб вы были самой нежной.  Вам тюльпан подарим мы,  Чтоб не знали Вы зимы.  Чтоб всегда, назло морозам,  Вы цвели, как эта роза.  А мимоза, чтоб у Вас  Счастье было каждый час! </vt:lpstr>
      <vt:lpstr>В фильме снимались:  Наумова Е.А.                  Директор школы, учитель иностранных языков Новожилова Н.Б.            Замдиректора школы, учитель математики Клестова М.В.                Секретарь Берзина Н.В.                   Учитель:  географии, классный руководитель 12 «Б» Баранова Н.В.                 Учитель: биологии Воронова Т.А.                 Учитель: русского языка и литературы Крупнова Т.В.                 Учитель: истории и обществознания Горшкова Т.М.               Учитель: физики Кучерявая Л.Н.               Учитель: химии Кудряшова Н.В.              Учитель: географии Кудрявцева Т.И.              Учитель: математики Кирова Л.Н.                     Учитель: русского языка и литературы Винник И.И.                    Методист школы Соболева М.В.                  Библиотекарь Маслова Л.А.                    Гардеробщица Тараканова С.Н.              Сторож Азаренкова Ю.С. -   продюсер Азаренкова Е.И. -  чтец, оператор, звукорежиссер, сценарист, режиссер, композитор использовалась музыка  -Вольфганг Амадей Моцарт «Allegro» ,  используемое оборудование –ноутбук дочери киностудия       «AZONPRODAKTION» выражает благодарность всем участникам проекта.                                                                                                                             7.03.2014г.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Милые женщины с                           8 марта !!!</dc:title>
  <dc:creator>User</dc:creator>
  <cp:lastModifiedBy>User</cp:lastModifiedBy>
  <cp:revision>68</cp:revision>
  <dcterms:created xsi:type="dcterms:W3CDTF">2014-03-04T18:22:07Z</dcterms:created>
  <dcterms:modified xsi:type="dcterms:W3CDTF">2014-03-06T11:17:48Z</dcterms:modified>
</cp:coreProperties>
</file>