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68" r:id="rId5"/>
    <p:sldId id="271" r:id="rId6"/>
    <p:sldId id="265" r:id="rId7"/>
    <p:sldId id="276" r:id="rId8"/>
    <p:sldId id="266" r:id="rId9"/>
    <p:sldId id="264" r:id="rId10"/>
    <p:sldId id="275" r:id="rId11"/>
    <p:sldId id="274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616D-EF5C-493C-9B6E-D6DE7805816F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B5CA-D842-4861-9C14-EB18AD54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лассный час\mountains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Классный час №4</a:t>
            </a:r>
          </a:p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«Сочи 2014: XXII Олимпийские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XI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Паралимпийские                                           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зимние игры»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lymp_vid_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</p:spPr>
      </p:pic>
      <p:sp>
        <p:nvSpPr>
          <p:cNvPr id="7" name="TextBox 6"/>
          <p:cNvSpPr txBox="1"/>
          <p:nvPr/>
        </p:nvSpPr>
        <p:spPr>
          <a:xfrm>
            <a:off x="611560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Олимпийские виды спорта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Паралимпийские виды спорта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ara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924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0" y="363915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Гордимся Россией по праву,</a:t>
            </a:r>
          </a:p>
          <a:p>
            <a:pPr algn="ctr"/>
            <a:r>
              <a:rPr lang="ru-RU" sz="1600" b="1" dirty="0" smtClean="0"/>
              <a:t>Она такая на Земле одна,</a:t>
            </a:r>
          </a:p>
          <a:p>
            <a:pPr algn="ctr"/>
            <a:r>
              <a:rPr lang="ru-RU" sz="1600" b="1" dirty="0" smtClean="0"/>
              <a:t>Великая наша Держава,</a:t>
            </a:r>
          </a:p>
          <a:p>
            <a:pPr algn="ctr"/>
            <a:r>
              <a:rPr lang="ru-RU" sz="1600" b="1" dirty="0" smtClean="0"/>
              <a:t>Душой и сердцем юная страна.</a:t>
            </a:r>
          </a:p>
          <a:p>
            <a:pPr algn="ctr"/>
            <a:r>
              <a:rPr lang="ru-RU" sz="1600" b="1" dirty="0" smtClean="0"/>
              <a:t>Под куполом южного неба,</a:t>
            </a:r>
          </a:p>
          <a:p>
            <a:pPr algn="ctr"/>
            <a:r>
              <a:rPr lang="ru-RU" sz="1600" b="1" dirty="0" smtClean="0"/>
              <a:t>Спортивный календарь берет разбег,</a:t>
            </a:r>
          </a:p>
          <a:p>
            <a:pPr algn="ctr"/>
            <a:r>
              <a:rPr lang="ru-RU" sz="1600" b="1" dirty="0" smtClean="0"/>
              <a:t>Здесь в городе солнца и снега,</a:t>
            </a:r>
          </a:p>
          <a:p>
            <a:pPr algn="ctr"/>
            <a:r>
              <a:rPr lang="ru-RU" sz="1600" b="1" dirty="0" smtClean="0"/>
              <a:t>Олимп небесный создал человек.</a:t>
            </a:r>
          </a:p>
          <a:p>
            <a:pPr algn="ctr"/>
            <a:r>
              <a:rPr lang="ru-RU" sz="1600" b="1" dirty="0" smtClean="0"/>
              <a:t>Быстрее, чем ветра, И выше облаков,</a:t>
            </a:r>
          </a:p>
          <a:p>
            <a:pPr algn="ctr"/>
            <a:r>
              <a:rPr lang="ru-RU" sz="1600" b="1" dirty="0" smtClean="0"/>
              <a:t>Сильнее всех преград мы сможем стать легко.</a:t>
            </a:r>
          </a:p>
          <a:p>
            <a:pPr algn="ctr"/>
            <a:r>
              <a:rPr lang="ru-RU" sz="1600" b="1" dirty="0" smtClean="0"/>
              <a:t>Припев:  Олимпиада в Сочи, сбудутся мечты,</a:t>
            </a:r>
          </a:p>
          <a:p>
            <a:pPr algn="ctr"/>
            <a:r>
              <a:rPr lang="ru-RU" sz="1600" b="1" dirty="0" smtClean="0"/>
              <a:t>Мы это знаем точно, знаем я и ты.</a:t>
            </a:r>
          </a:p>
          <a:p>
            <a:pPr algn="ctr"/>
            <a:r>
              <a:rPr lang="ru-RU" sz="1600" b="1" dirty="0" smtClean="0"/>
              <a:t>Ждет мировых рекордов целая страна</a:t>
            </a:r>
          </a:p>
          <a:p>
            <a:pPr algn="ctr"/>
            <a:r>
              <a:rPr lang="ru-RU" sz="1600" b="1" dirty="0" smtClean="0"/>
              <a:t>Сочи – наша гордость, дружбы знак.</a:t>
            </a:r>
          </a:p>
          <a:p>
            <a:pPr algn="ctr"/>
            <a:r>
              <a:rPr lang="ru-RU" sz="1600" b="1" dirty="0" smtClean="0"/>
              <a:t>Этот город каждый должен знать!</a:t>
            </a:r>
          </a:p>
          <a:p>
            <a:pPr algn="ctr"/>
            <a:r>
              <a:rPr lang="ru-RU" sz="1600" b="1" dirty="0" smtClean="0"/>
              <a:t>На память улыбки и слезы,</a:t>
            </a:r>
          </a:p>
          <a:p>
            <a:pPr algn="ctr"/>
            <a:r>
              <a:rPr lang="ru-RU" sz="1600" b="1" dirty="0" smtClean="0"/>
              <a:t>Медалей и наград не сосчитать.</a:t>
            </a:r>
          </a:p>
          <a:p>
            <a:pPr algn="ctr"/>
            <a:r>
              <a:rPr lang="ru-RU" sz="1600" b="1" dirty="0" smtClean="0"/>
              <a:t>Здесь глядя на яркие звезды,</a:t>
            </a:r>
          </a:p>
          <a:p>
            <a:pPr algn="ctr"/>
            <a:r>
              <a:rPr lang="ru-RU" sz="1600" b="1" dirty="0" smtClean="0"/>
              <a:t>Мы вместе будем новой встречи ждать.</a:t>
            </a:r>
          </a:p>
          <a:p>
            <a:pPr algn="ctr"/>
            <a:r>
              <a:rPr lang="ru-RU" sz="1600" b="1" dirty="0" smtClean="0"/>
              <a:t>Быстрее, чем ветра, И выше облаков,</a:t>
            </a:r>
          </a:p>
          <a:p>
            <a:pPr algn="ctr"/>
            <a:r>
              <a:rPr lang="ru-RU" sz="1600" b="1" dirty="0" smtClean="0"/>
              <a:t>Сильнее всех преград мы сможем стать легко.</a:t>
            </a:r>
          </a:p>
          <a:p>
            <a:pPr algn="ctr"/>
            <a:r>
              <a:rPr lang="ru-RU" sz="1600" b="1" dirty="0" smtClean="0"/>
              <a:t>Припев:  Олимпиада в Сочи, сбудутся мечты,</a:t>
            </a:r>
          </a:p>
          <a:p>
            <a:pPr algn="ctr"/>
            <a:r>
              <a:rPr lang="ru-RU" sz="1600" b="1" dirty="0" smtClean="0"/>
              <a:t>Мы это знаем точно, знаем я и ты.</a:t>
            </a:r>
          </a:p>
          <a:p>
            <a:pPr algn="ctr"/>
            <a:r>
              <a:rPr lang="ru-RU" sz="1600" b="1" dirty="0" smtClean="0"/>
              <a:t>Ждет мировых рекордов целая страна.</a:t>
            </a:r>
          </a:p>
          <a:p>
            <a:pPr algn="ctr"/>
            <a:r>
              <a:rPr lang="ru-RU" sz="1600" b="1" dirty="0" smtClean="0"/>
              <a:t>Сочи – наша гордость, дружбы знак.</a:t>
            </a:r>
          </a:p>
          <a:p>
            <a:pPr algn="ctr"/>
            <a:r>
              <a:rPr lang="ru-RU" sz="1600" b="1" dirty="0" smtClean="0"/>
              <a:t>Этот город каждый должен знать!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</a:t>
            </a:r>
            <a:r>
              <a:rPr lang="en-GB" sz="2400" b="1" dirty="0" smtClean="0">
                <a:solidFill>
                  <a:srgbClr val="C00000"/>
                </a:solidFill>
              </a:rPr>
              <a:t>имн Олимпиады Сочи-2014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классный час\5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896544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Эмблема Олимпийских игр 2014 года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D:\классный час\preview-320x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49080"/>
            <a:ext cx="4176464" cy="2708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342900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Эмблема </a:t>
            </a:r>
            <a:r>
              <a:rPr lang="ru-RU" sz="3200" dirty="0" smtClean="0">
                <a:solidFill>
                  <a:srgbClr val="C00000"/>
                </a:solidFill>
              </a:rPr>
              <a:t>Пара</a:t>
            </a:r>
            <a:r>
              <a:rPr lang="en-GB" sz="3200" dirty="0" smtClean="0">
                <a:solidFill>
                  <a:srgbClr val="C00000"/>
                </a:solidFill>
              </a:rPr>
              <a:t>лимпийских игр 2014 года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лассный час\1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94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61653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Олимпийские объекты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классный час\olvi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Олимпийская деревня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лассный час\so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лассный час\full1300439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к уроку №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уроку № 4</Template>
  <TotalTime>56</TotalTime>
  <Words>220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к уроку № 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Паралимпийские виды спорта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наталья</cp:lastModifiedBy>
  <cp:revision>6</cp:revision>
  <dcterms:created xsi:type="dcterms:W3CDTF">2012-05-13T15:03:12Z</dcterms:created>
  <dcterms:modified xsi:type="dcterms:W3CDTF">2012-05-13T16:02:22Z</dcterms:modified>
</cp:coreProperties>
</file>