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88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283413-6B8B-445B-82BE-565D1DDA61FD}" type="datetimeFigureOut">
              <a:rPr lang="ru-RU" smtClean="0"/>
              <a:t>25.11.2013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AEEAB-4088-4702-8D9F-E05EC68FD6D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AEEAB-4088-4702-8D9F-E05EC68FD6D3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9D394-ABF7-48FB-A0E4-DCA7248B71F3}" type="datetimeFigureOut">
              <a:rPr lang="ru-RU" smtClean="0"/>
              <a:t>25.11.2013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8C482-EC78-4EF2-B823-B5CC47AB0E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9D394-ABF7-48FB-A0E4-DCA7248B71F3}" type="datetimeFigureOut">
              <a:rPr lang="ru-RU" smtClean="0"/>
              <a:t>25.11.2013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8C482-EC78-4EF2-B823-B5CC47AB0E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9D394-ABF7-48FB-A0E4-DCA7248B71F3}" type="datetimeFigureOut">
              <a:rPr lang="ru-RU" smtClean="0"/>
              <a:t>25.11.2013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8C482-EC78-4EF2-B823-B5CC47AB0E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9D394-ABF7-48FB-A0E4-DCA7248B71F3}" type="datetimeFigureOut">
              <a:rPr lang="ru-RU" smtClean="0"/>
              <a:t>25.11.2013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8C482-EC78-4EF2-B823-B5CC47AB0E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9D394-ABF7-48FB-A0E4-DCA7248B71F3}" type="datetimeFigureOut">
              <a:rPr lang="ru-RU" smtClean="0"/>
              <a:t>25.11.2013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8C482-EC78-4EF2-B823-B5CC47AB0E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9D394-ABF7-48FB-A0E4-DCA7248B71F3}" type="datetimeFigureOut">
              <a:rPr lang="ru-RU" smtClean="0"/>
              <a:t>25.11.2013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8C482-EC78-4EF2-B823-B5CC47AB0E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9D394-ABF7-48FB-A0E4-DCA7248B71F3}" type="datetimeFigureOut">
              <a:rPr lang="ru-RU" smtClean="0"/>
              <a:t>25.11.2013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8C482-EC78-4EF2-B823-B5CC47AB0E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9D394-ABF7-48FB-A0E4-DCA7248B71F3}" type="datetimeFigureOut">
              <a:rPr lang="ru-RU" smtClean="0"/>
              <a:t>25.11.2013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8C482-EC78-4EF2-B823-B5CC47AB0E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9D394-ABF7-48FB-A0E4-DCA7248B71F3}" type="datetimeFigureOut">
              <a:rPr lang="ru-RU" smtClean="0"/>
              <a:t>25.11.2013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8C482-EC78-4EF2-B823-B5CC47AB0E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9D394-ABF7-48FB-A0E4-DCA7248B71F3}" type="datetimeFigureOut">
              <a:rPr lang="ru-RU" smtClean="0"/>
              <a:t>25.11.2013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8C482-EC78-4EF2-B823-B5CC47AB0E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9D394-ABF7-48FB-A0E4-DCA7248B71F3}" type="datetimeFigureOut">
              <a:rPr lang="ru-RU" smtClean="0"/>
              <a:t>25.11.2013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8C482-EC78-4EF2-B823-B5CC47AB0E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9D394-ABF7-48FB-A0E4-DCA7248B71F3}" type="datetimeFigureOut">
              <a:rPr lang="ru-RU" smtClean="0"/>
              <a:t>25.11.2013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8C482-EC78-4EF2-B823-B5CC47AB0ED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G:\&#1055;&#1088;&#1077;&#1079;&#1077;&#1085;&#1090;&#1072;&#1094;&#1080;&#1080;%20&#1086;%20&#1096;&#1082;&#1086;&#1083;&#1077;\&#1096;&#1082;&#1086;&#1083;&#1072;%20&#1089;&#1084;&#1086;&#1090;&#1088;&#1080;&#1090;%20&#1076;&#1086;&#1073;&#1088;&#1099;&#1084;&#1080;%20&#1075;&#1083;&#1072;&#1079;&#1072;&#1084;&#1080;\Shkola-smotrit-dobrymi-glazami-minus(muzofon.com)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D:\Documents\НИР\Набор фонов для презентаций\14-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" y="0"/>
            <a:ext cx="9108281" cy="6858000"/>
          </a:xfrm>
          <a:prstGeom prst="rect">
            <a:avLst/>
          </a:prstGeom>
          <a:noFill/>
        </p:spPr>
      </p:pic>
      <p:pic>
        <p:nvPicPr>
          <p:cNvPr id="4" name="Shkola-smotrit-dobrymi-glazami-minus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251520" y="6381328"/>
            <a:ext cx="304800" cy="304800"/>
          </a:xfrm>
          <a:prstGeom prst="rect">
            <a:avLst/>
          </a:prstGeom>
        </p:spPr>
      </p:pic>
      <p:pic>
        <p:nvPicPr>
          <p:cNvPr id="22532" name="Picture 4" descr="http://i006.radikal.ru/0803/41/c60c89ba28fc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476672"/>
            <a:ext cx="8388424" cy="247717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55576" y="2996952"/>
            <a:ext cx="77048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Днём рождения, родная школа!</a:t>
            </a:r>
            <a:endParaRPr lang="ru-RU" sz="6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627784" y="5157192"/>
            <a:ext cx="360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1963 - 2013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15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60648"/>
            <a:ext cx="8640960" cy="6506874"/>
          </a:xfrm>
          <a:prstGeom prst="rect">
            <a:avLst/>
          </a:prstGeom>
        </p:spPr>
      </p:pic>
    </p:spTree>
  </p:cSld>
  <p:clrMapOvr>
    <a:masterClrMapping/>
  </p:clrMapOvr>
  <p:transition advTm="11388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lum bright="1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7" y="260648"/>
            <a:ext cx="8525337" cy="5256584"/>
          </a:xfrm>
          <a:prstGeom prst="rect">
            <a:avLst/>
          </a:prstGeom>
        </p:spPr>
      </p:pic>
    </p:spTree>
  </p:cSld>
  <p:clrMapOvr>
    <a:masterClrMapping/>
  </p:clrMapOvr>
  <p:transition advTm="9921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lum bright="8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332656"/>
            <a:ext cx="3528392" cy="6184747"/>
          </a:xfrm>
          <a:prstGeom prst="rect">
            <a:avLst/>
          </a:prstGeom>
        </p:spPr>
      </p:pic>
      <p:pic>
        <p:nvPicPr>
          <p:cNvPr id="14337" name="Picture 1" descr="H:\Фотолетопись школы МОУ СОШ №36\от Вахтоминой Р.А\на берегу Волги в воскресный день.png"/>
          <p:cNvPicPr>
            <a:picLocks noChangeAspect="1" noChangeArrowheads="1"/>
          </p:cNvPicPr>
          <p:nvPr/>
        </p:nvPicPr>
        <p:blipFill>
          <a:blip r:embed="rId3" cstate="print">
            <a:lum bright="23000" contrast="10000"/>
          </a:blip>
          <a:srcRect/>
          <a:stretch>
            <a:fillRect/>
          </a:stretch>
        </p:blipFill>
        <p:spPr bwMode="auto">
          <a:xfrm>
            <a:off x="323528" y="332656"/>
            <a:ext cx="4896544" cy="3187099"/>
          </a:xfrm>
          <a:prstGeom prst="rect">
            <a:avLst/>
          </a:prstGeom>
          <a:noFill/>
        </p:spPr>
      </p:pic>
      <p:pic>
        <p:nvPicPr>
          <p:cNvPr id="14338" name="Picture 2" descr="H:\Фотолетопись школы МОУ СОШ №36\от Вахтоминой Р.А\на защите проектов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501008"/>
            <a:ext cx="4896544" cy="3096344"/>
          </a:xfrm>
          <a:prstGeom prst="rect">
            <a:avLst/>
          </a:prstGeom>
          <a:noFill/>
        </p:spPr>
      </p:pic>
    </p:spTree>
  </p:cSld>
  <p:clrMapOvr>
    <a:masterClrMapping/>
  </p:clrMapOvr>
  <p:transition advTm="6287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60647"/>
            <a:ext cx="8640960" cy="6336705"/>
          </a:xfrm>
          <a:prstGeom prst="rect">
            <a:avLst/>
          </a:prstGeom>
        </p:spPr>
      </p:pic>
    </p:spTree>
  </p:cSld>
  <p:clrMapOvr>
    <a:masterClrMapping/>
  </p:clrMapOvr>
  <p:transition advTm="9782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lum bright="21000" contrast="1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60648"/>
            <a:ext cx="8615627" cy="5616624"/>
          </a:xfrm>
          <a:prstGeom prst="rect">
            <a:avLst/>
          </a:prstGeom>
        </p:spPr>
      </p:pic>
    </p:spTree>
  </p:cSld>
  <p:clrMapOvr>
    <a:masterClrMapping/>
  </p:clrMapOvr>
  <p:transition advTm="9937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60648"/>
            <a:ext cx="8568952" cy="6416417"/>
          </a:xfrm>
          <a:prstGeom prst="rect">
            <a:avLst/>
          </a:prstGeom>
        </p:spPr>
      </p:pic>
    </p:spTree>
  </p:cSld>
  <p:clrMapOvr>
    <a:masterClrMapping/>
  </p:clrMapOvr>
  <p:transition advTm="11934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lum bright="1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60648"/>
            <a:ext cx="8568952" cy="6318701"/>
          </a:xfrm>
          <a:prstGeom prst="rect">
            <a:avLst/>
          </a:prstGeom>
        </p:spPr>
      </p:pic>
    </p:spTree>
  </p:cSld>
  <p:clrMapOvr>
    <a:masterClrMapping/>
  </p:clrMapOvr>
  <p:transition advTm="11669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60648"/>
            <a:ext cx="8496943" cy="637905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3528" y="3140968"/>
            <a:ext cx="864096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Днём рождения, родная школа!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27784" y="5661248"/>
            <a:ext cx="35189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1963 - 2013</a:t>
            </a:r>
          </a:p>
        </p:txBody>
      </p:sp>
    </p:spTree>
  </p:cSld>
  <p:clrMapOvr>
    <a:masterClrMapping/>
  </p:clrMapOvr>
  <p:transition advTm="16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21</Words>
  <Application>Microsoft Office PowerPoint</Application>
  <PresentationFormat>Экран (4:3)</PresentationFormat>
  <Paragraphs>5</Paragraphs>
  <Slides>9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5</cp:revision>
  <dcterms:created xsi:type="dcterms:W3CDTF">2013-11-25T16:55:31Z</dcterms:created>
  <dcterms:modified xsi:type="dcterms:W3CDTF">2013-11-25T17:41:02Z</dcterms:modified>
</cp:coreProperties>
</file>