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9" r:id="rId4"/>
    <p:sldId id="262" r:id="rId5"/>
    <p:sldId id="264" r:id="rId6"/>
    <p:sldId id="265" r:id="rId7"/>
    <p:sldId id="267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3A8C-876A-41BE-9E1E-3275B588D8D4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4DD6-696B-4422-AB1A-76194EC17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3A8C-876A-41BE-9E1E-3275B588D8D4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4DD6-696B-4422-AB1A-76194EC17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3A8C-876A-41BE-9E1E-3275B588D8D4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4DD6-696B-4422-AB1A-76194EC17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3A8C-876A-41BE-9E1E-3275B588D8D4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4DD6-696B-4422-AB1A-76194EC17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3A8C-876A-41BE-9E1E-3275B588D8D4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4DD6-696B-4422-AB1A-76194EC17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3A8C-876A-41BE-9E1E-3275B588D8D4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4DD6-696B-4422-AB1A-76194EC17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3A8C-876A-41BE-9E1E-3275B588D8D4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4DD6-696B-4422-AB1A-76194EC17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3A8C-876A-41BE-9E1E-3275B588D8D4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4DD6-696B-4422-AB1A-76194EC17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3A8C-876A-41BE-9E1E-3275B588D8D4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4DD6-696B-4422-AB1A-76194EC17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3A8C-876A-41BE-9E1E-3275B588D8D4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4DD6-696B-4422-AB1A-76194EC17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03A8C-876A-41BE-9E1E-3275B588D8D4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34DD6-696B-4422-AB1A-76194EC17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03A8C-876A-41BE-9E1E-3275B588D8D4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34DD6-696B-4422-AB1A-76194EC175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2386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17" y="72008"/>
            <a:ext cx="457789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73016"/>
            <a:ext cx="444097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4624"/>
            <a:ext cx="428396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645024"/>
            <a:ext cx="4248472" cy="315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Среди учащихся 9-11 классов школы волонтеры организовали тематические беседы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8233"/>
            <a:ext cx="8229600" cy="442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87153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8867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8295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9533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9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Среди учащихся 9-11 классов школы волонтеры организовали тематические беседы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Саша</cp:lastModifiedBy>
  <cp:revision>10</cp:revision>
  <dcterms:created xsi:type="dcterms:W3CDTF">2013-12-01T10:44:03Z</dcterms:created>
  <dcterms:modified xsi:type="dcterms:W3CDTF">2013-12-01T14:13:01Z</dcterms:modified>
</cp:coreProperties>
</file>