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57" r:id="rId5"/>
    <p:sldId id="265" r:id="rId6"/>
    <p:sldId id="263" r:id="rId7"/>
    <p:sldId id="264" r:id="rId8"/>
    <p:sldId id="260" r:id="rId9"/>
    <p:sldId id="262" r:id="rId10"/>
    <p:sldId id="266" r:id="rId11"/>
    <p:sldId id="267" r:id="rId12"/>
    <p:sldId id="275" r:id="rId13"/>
    <p:sldId id="268" r:id="rId14"/>
    <p:sldId id="276" r:id="rId15"/>
    <p:sldId id="271" r:id="rId16"/>
    <p:sldId id="274" r:id="rId17"/>
    <p:sldId id="277" r:id="rId18"/>
    <p:sldId id="278" r:id="rId19"/>
    <p:sldId id="270" r:id="rId20"/>
    <p:sldId id="279" r:id="rId21"/>
    <p:sldId id="280" r:id="rId22"/>
    <p:sldId id="281" r:id="rId23"/>
    <p:sldId id="283" r:id="rId24"/>
    <p:sldId id="284" r:id="rId25"/>
    <p:sldId id="285" r:id="rId26"/>
    <p:sldId id="286" r:id="rId27"/>
    <p:sldId id="28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ша" initials="С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0-10-12T22:41:17.143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C3CA-7AD6-4F37-9992-C113A6EA854B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D7A222-10B6-40F3-BF0B-5B7D25665F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C3CA-7AD6-4F37-9992-C113A6EA854B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A222-10B6-40F3-BF0B-5B7D25665F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C3CA-7AD6-4F37-9992-C113A6EA854B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A222-10B6-40F3-BF0B-5B7D25665F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C3CA-7AD6-4F37-9992-C113A6EA854B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D7A222-10B6-40F3-BF0B-5B7D25665F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C3CA-7AD6-4F37-9992-C113A6EA854B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A222-10B6-40F3-BF0B-5B7D25665F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C3CA-7AD6-4F37-9992-C113A6EA854B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A222-10B6-40F3-BF0B-5B7D25665F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C3CA-7AD6-4F37-9992-C113A6EA854B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D7A222-10B6-40F3-BF0B-5B7D25665F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C3CA-7AD6-4F37-9992-C113A6EA854B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A222-10B6-40F3-BF0B-5B7D25665F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C3CA-7AD6-4F37-9992-C113A6EA854B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A222-10B6-40F3-BF0B-5B7D25665F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C3CA-7AD6-4F37-9992-C113A6EA854B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A222-10B6-40F3-BF0B-5B7D25665F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C3CA-7AD6-4F37-9992-C113A6EA854B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A222-10B6-40F3-BF0B-5B7D25665F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372C3CA-7AD6-4F37-9992-C113A6EA854B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D7A222-10B6-40F3-BF0B-5B7D25665F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4429132"/>
            <a:ext cx="5000660" cy="5222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МОУ СОШ № 30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357158" y="5143512"/>
            <a:ext cx="8143932" cy="1357322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КЛУБ «ОСТРОВ  ЗДОРОВЬЯ»</a:t>
            </a:r>
          </a:p>
          <a:p>
            <a:r>
              <a:rPr lang="ru-RU" sz="2800" b="1" i="1" dirty="0" smtClean="0">
                <a:solidFill>
                  <a:srgbClr val="7030A0"/>
                </a:solidFill>
              </a:rPr>
              <a:t>Наш девиз: Образ жизни - путь к здоровью</a:t>
            </a:r>
          </a:p>
          <a:p>
            <a:endParaRPr lang="ru-RU" sz="2800" b="1" i="1" dirty="0" smtClean="0">
              <a:solidFill>
                <a:srgbClr val="7030A0"/>
              </a:solidFill>
            </a:endParaRPr>
          </a:p>
          <a:p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1027" name="Picture 3" descr="G:\DCIM\108CANON\IMG_096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515" b="1515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DCIM\109CDPFP\IMGA09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310" y="312490"/>
            <a:ext cx="8636061" cy="48577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5572140"/>
            <a:ext cx="7344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Лекционная группа клуба провела ряд презентаций: пищевые добавки </a:t>
            </a:r>
          </a:p>
          <a:p>
            <a:pPr algn="ctr"/>
            <a:r>
              <a:rPr lang="ru-RU" dirty="0" smtClean="0"/>
              <a:t>в продуктах питания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:\DCIM\109CDPFP\IMGA09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8"/>
            <a:ext cx="8072494" cy="5661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928670"/>
            <a:ext cx="8686800" cy="5429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	</a:t>
            </a:r>
            <a:r>
              <a:rPr lang="ru-RU" sz="2000" b="1" dirty="0" smtClean="0"/>
              <a:t>Редакционной и лекционной группами были разработаны и проведены следующие презентации</a:t>
            </a:r>
          </a:p>
          <a:p>
            <a:pPr>
              <a:buNone/>
            </a:pPr>
            <a:r>
              <a:rPr lang="ru-RU" sz="2000" i="1" dirty="0" smtClean="0"/>
              <a:t>А) для начальной школы:</a:t>
            </a:r>
          </a:p>
          <a:p>
            <a:pPr>
              <a:buNone/>
            </a:pPr>
            <a:r>
              <a:rPr lang="ru-RU" sz="2000" dirty="0" smtClean="0"/>
              <a:t> - Зачем нужно мыть руки и чистить зубы;</a:t>
            </a:r>
          </a:p>
          <a:p>
            <a:pPr>
              <a:buNone/>
            </a:pPr>
            <a:r>
              <a:rPr lang="ru-RU" sz="2000" dirty="0" smtClean="0"/>
              <a:t> </a:t>
            </a:r>
            <a:r>
              <a:rPr lang="ru-RU" sz="2000" dirty="0" smtClean="0"/>
              <a:t>- Гигиена ротовой полости;</a:t>
            </a:r>
          </a:p>
          <a:p>
            <a:pPr>
              <a:buNone/>
            </a:pPr>
            <a:r>
              <a:rPr lang="ru-RU" sz="2000" dirty="0" smtClean="0"/>
              <a:t> </a:t>
            </a:r>
            <a:r>
              <a:rPr lang="ru-RU" sz="2000" dirty="0" smtClean="0"/>
              <a:t>- для чего нужны витамины;</a:t>
            </a:r>
          </a:p>
          <a:p>
            <a:pPr>
              <a:buNone/>
            </a:pPr>
            <a:r>
              <a:rPr lang="ru-RU" sz="2000" dirty="0" smtClean="0"/>
              <a:t> </a:t>
            </a:r>
            <a:r>
              <a:rPr lang="ru-RU" sz="2000" dirty="0" smtClean="0"/>
              <a:t>- Основы здорового образа жизни.</a:t>
            </a:r>
          </a:p>
          <a:p>
            <a:pPr>
              <a:buNone/>
            </a:pPr>
            <a:r>
              <a:rPr lang="ru-RU" sz="2000" i="1" dirty="0" smtClean="0"/>
              <a:t>Б) для средней школы:</a:t>
            </a:r>
          </a:p>
          <a:p>
            <a:pPr>
              <a:buNone/>
            </a:pPr>
            <a:r>
              <a:rPr lang="ru-RU" sz="2000" dirty="0" smtClean="0"/>
              <a:t> </a:t>
            </a:r>
            <a:r>
              <a:rPr lang="ru-RU" sz="2000" dirty="0" smtClean="0"/>
              <a:t>- О вреде ненормативной лексики;</a:t>
            </a:r>
          </a:p>
          <a:p>
            <a:pPr>
              <a:buNone/>
            </a:pPr>
            <a:r>
              <a:rPr lang="ru-RU" sz="2000" dirty="0" smtClean="0"/>
              <a:t> </a:t>
            </a:r>
            <a:r>
              <a:rPr lang="ru-RU" sz="2000" dirty="0" smtClean="0"/>
              <a:t>- Ядовитые грибы;</a:t>
            </a:r>
          </a:p>
          <a:p>
            <a:pPr>
              <a:buNone/>
            </a:pPr>
            <a:r>
              <a:rPr lang="ru-RU" sz="2000" dirty="0" smtClean="0"/>
              <a:t> </a:t>
            </a:r>
            <a:r>
              <a:rPr lang="ru-RU" sz="2000" dirty="0" smtClean="0"/>
              <a:t>- Основы здорового образа жизни;</a:t>
            </a:r>
          </a:p>
          <a:p>
            <a:pPr>
              <a:buNone/>
            </a:pPr>
            <a:r>
              <a:rPr lang="ru-RU" sz="2000" dirty="0" smtClean="0"/>
              <a:t> - Давайте жить – давайте жизнью дорожить</a:t>
            </a:r>
          </a:p>
          <a:p>
            <a:pPr>
              <a:buNone/>
            </a:pPr>
            <a:r>
              <a:rPr lang="ru-RU" sz="2000" i="1" dirty="0" smtClean="0"/>
              <a:t>В) для родительской конференции:</a:t>
            </a:r>
          </a:p>
          <a:p>
            <a:pPr>
              <a:buNone/>
            </a:pPr>
            <a:r>
              <a:rPr lang="ru-RU" sz="2000" dirty="0" smtClean="0"/>
              <a:t> </a:t>
            </a:r>
            <a:r>
              <a:rPr lang="ru-RU" sz="2000" dirty="0" smtClean="0"/>
              <a:t>- Рациональное питание школьников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:\DCIM\110CDPFP\IMGA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89"/>
            <a:ext cx="8727561" cy="490925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00298" y="5715016"/>
            <a:ext cx="434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Участники лекционной группы за работой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Общешкольный конкурс рисунков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4400" i="1" dirty="0" smtClean="0"/>
          </a:p>
          <a:p>
            <a:pPr algn="ctr"/>
            <a:r>
              <a:rPr lang="ru-RU" sz="5400" i="1" dirty="0" smtClean="0"/>
              <a:t>«Хочу жить здорово»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Победители: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6"/>
            <a:ext cx="4000528" cy="565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714356"/>
            <a:ext cx="4003087" cy="56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52470" y="6328229"/>
            <a:ext cx="320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Чайкина Анастасия 9-В класс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561679" y="6328229"/>
            <a:ext cx="2796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Асадова </a:t>
            </a:r>
            <a:r>
              <a:rPr lang="ru-RU" dirty="0" err="1" smtClean="0"/>
              <a:t>Элина</a:t>
            </a:r>
            <a:r>
              <a:rPr lang="ru-RU" dirty="0" smtClean="0"/>
              <a:t> 6 -А класс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8143932" cy="566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28794" y="6215082"/>
            <a:ext cx="593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Котенкова Лена, </a:t>
            </a:r>
            <a:r>
              <a:rPr lang="ru-RU" dirty="0" err="1" smtClean="0"/>
              <a:t>Дардур</a:t>
            </a:r>
            <a:r>
              <a:rPr lang="ru-RU" dirty="0" smtClean="0"/>
              <a:t> Дина, </a:t>
            </a:r>
            <a:r>
              <a:rPr lang="ru-RU" dirty="0" err="1" smtClean="0"/>
              <a:t>Безгодова</a:t>
            </a:r>
            <a:r>
              <a:rPr lang="ru-RU" dirty="0" smtClean="0"/>
              <a:t> Ольга 6-Б класс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67" y="174172"/>
            <a:ext cx="8501122" cy="607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280669" y="6328229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Ахмерова</a:t>
            </a:r>
            <a:r>
              <a:rPr lang="ru-RU" dirty="0" smtClean="0"/>
              <a:t> Диана 6-В класс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Начальная школа</a:t>
            </a:r>
            <a:endParaRPr lang="ru-RU" dirty="0"/>
          </a:p>
        </p:txBody>
      </p:sp>
      <p:pic>
        <p:nvPicPr>
          <p:cNvPr id="4" name="Picture 2" descr="H:\DCIM\110CDPFP\IMGA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8046155" cy="452596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357554" y="5786454"/>
            <a:ext cx="253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Веселый урок здоровья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G:\для школы\бассейн\PDVD_028 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8552198" cy="500066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5715016"/>
            <a:ext cx="8444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Организовано регулярное посещение бассейна «Радуга» группой продленного дня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волонтерЫ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00628" y="5857892"/>
            <a:ext cx="2860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Руководитель клуба </a:t>
            </a:r>
          </a:p>
          <a:p>
            <a:r>
              <a:rPr lang="ru-RU" dirty="0" err="1" smtClean="0"/>
              <a:t>Кобялко</a:t>
            </a:r>
            <a:r>
              <a:rPr lang="ru-RU" dirty="0" smtClean="0"/>
              <a:t> Елена </a:t>
            </a:r>
            <a:r>
              <a:rPr lang="ru-RU" dirty="0"/>
              <a:t>В</a:t>
            </a:r>
            <a:r>
              <a:rPr lang="ru-RU" dirty="0" smtClean="0"/>
              <a:t>алериевна</a:t>
            </a:r>
            <a:endParaRPr lang="ru-RU" dirty="0"/>
          </a:p>
        </p:txBody>
      </p:sp>
      <p:pic>
        <p:nvPicPr>
          <p:cNvPr id="1026" name="Picture 2" descr="C:\Users\Саша\Desktop\IMGA09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для школы\бассейн\20100506163852(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636061" cy="48577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28992" y="5643578"/>
            <a:ext cx="198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Наши достижения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Веселые старты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214422"/>
            <a:ext cx="6715172" cy="537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66"/>
            <a:ext cx="7715304" cy="617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357298"/>
            <a:ext cx="7072362" cy="514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28"/>
            <a:ext cx="7929618" cy="6343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8072494" cy="645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8001056" cy="640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8072494" cy="645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Наша цель: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928802"/>
            <a:ext cx="8686800" cy="3660788"/>
          </a:xfrm>
        </p:spPr>
        <p:txBody>
          <a:bodyPr/>
          <a:lstStyle/>
          <a:p>
            <a:pPr algn="ctr">
              <a:buNone/>
            </a:pPr>
            <a:r>
              <a:rPr lang="ru-RU" i="1" u="sng" dirty="0" smtClean="0">
                <a:solidFill>
                  <a:schemeClr val="tx1"/>
                </a:solidFill>
              </a:rPr>
              <a:t>Формирование мотивации на здоровье  и здоровый образ жизни.</a:t>
            </a:r>
            <a:endParaRPr lang="ru-RU" i="1" u="sng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Наша задача: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>
              <a:buNone/>
            </a:pPr>
            <a:r>
              <a:rPr lang="ru-RU" dirty="0" smtClean="0"/>
              <a:t>	</a:t>
            </a:r>
            <a:r>
              <a:rPr lang="ru-RU" i="1" dirty="0" smtClean="0"/>
              <a:t>Пропаганда </a:t>
            </a:r>
            <a:r>
              <a:rPr lang="ru-RU" i="1" dirty="0"/>
              <a:t>здорового образа жизни среди учащихся </a:t>
            </a:r>
            <a:r>
              <a:rPr lang="ru-RU" i="1" dirty="0" smtClean="0"/>
              <a:t>школы с 1-го по </a:t>
            </a:r>
            <a:r>
              <a:rPr lang="ru-RU" i="1" dirty="0"/>
              <a:t>11-й класс. </a:t>
            </a:r>
            <a:endParaRPr lang="ru-RU" i="1" dirty="0" smtClean="0"/>
          </a:p>
          <a:p>
            <a:pPr lvl="0">
              <a:buNone/>
            </a:pPr>
            <a:r>
              <a:rPr lang="ru-RU" dirty="0" smtClean="0"/>
              <a:t>Включает</a:t>
            </a:r>
            <a:r>
              <a:rPr lang="ru-RU" dirty="0"/>
              <a:t>: </a:t>
            </a:r>
          </a:p>
          <a:p>
            <a:pPr marL="360000" indent="-360000">
              <a:buNone/>
            </a:pPr>
            <a:r>
              <a:rPr lang="ru-RU" dirty="0" smtClean="0"/>
              <a:t>	– </a:t>
            </a:r>
            <a:r>
              <a:rPr lang="ru-RU" dirty="0"/>
              <a:t>организацию и проведение праздников и дней здоровья для </a:t>
            </a:r>
            <a:r>
              <a:rPr lang="ru-RU" dirty="0" smtClean="0"/>
              <a:t>школьников;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– организацию и проведение «веселых перемен» в начальной школе, а также инсценированных уроков для 1–4-х классов;</a:t>
            </a:r>
            <a:br>
              <a:rPr lang="ru-RU" dirty="0"/>
            </a:br>
            <a:r>
              <a:rPr lang="ru-RU" dirty="0"/>
              <a:t>– художественное оформление стен </a:t>
            </a:r>
            <a:r>
              <a:rPr lang="ru-RU" dirty="0" smtClean="0"/>
              <a:t>школы, </a:t>
            </a:r>
            <a:r>
              <a:rPr lang="ru-RU" dirty="0"/>
              <a:t>пропагандирующее здоровый образ жизни;</a:t>
            </a:r>
            <a:br>
              <a:rPr lang="ru-RU" dirty="0"/>
            </a:br>
            <a:r>
              <a:rPr lang="ru-RU" dirty="0"/>
              <a:t>– проведение конкурсов, акций, приуроченных к актуальным по данной теме датам;</a:t>
            </a:r>
            <a:br>
              <a:rPr lang="ru-RU" dirty="0"/>
            </a:br>
            <a:r>
              <a:rPr lang="ru-RU" dirty="0"/>
              <a:t>– участие в проведении уроков здоровья по программе «Образ жизни – путь к здоровью»;</a:t>
            </a:r>
            <a:br>
              <a:rPr lang="ru-RU" dirty="0"/>
            </a:br>
            <a:r>
              <a:rPr lang="ru-RU" dirty="0"/>
              <a:t>– участие в проведении школьной олимпиады «Путь к здоровью»;</a:t>
            </a:r>
            <a:br>
              <a:rPr lang="ru-RU" dirty="0"/>
            </a:br>
            <a:r>
              <a:rPr lang="ru-RU" dirty="0"/>
              <a:t>– научно-исследовательские работы по вопросам влияния различных факторов на здоровье учащихся </a:t>
            </a:r>
            <a:r>
              <a:rPr lang="ru-RU" dirty="0" smtClean="0"/>
              <a:t>школы.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Наша работа</a:t>
            </a:r>
            <a:endParaRPr lang="ru-RU" dirty="0"/>
          </a:p>
        </p:txBody>
      </p:sp>
      <p:pic>
        <p:nvPicPr>
          <p:cNvPr id="5" name="Picture 2" descr="G:\Новая папка\DSCI06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7143801" cy="49292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6000768"/>
            <a:ext cx="8311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Волонтер клуба </a:t>
            </a:r>
            <a:r>
              <a:rPr lang="ru-RU" dirty="0" err="1" smtClean="0"/>
              <a:t>Клочкова</a:t>
            </a:r>
            <a:r>
              <a:rPr lang="ru-RU" dirty="0" smtClean="0"/>
              <a:t> Настя вместе с учениками 4-в класса проводит устный </a:t>
            </a:r>
          </a:p>
          <a:p>
            <a:pPr algn="ctr"/>
            <a:r>
              <a:rPr lang="ru-RU" dirty="0" smtClean="0"/>
              <a:t>журнал  «Здоровье лучший друг»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G:\Новая папка\DSCI06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7072362" cy="53042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5929330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Ученики 4-в класса проводят устный журнал «Здоровье лучший друг»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Новая папка\DSCI06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1"/>
            <a:ext cx="8072494" cy="6054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:\Новая папка\DSCI05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7072362" cy="514353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3108" y="5857892"/>
            <a:ext cx="427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err="1" smtClean="0"/>
              <a:t>Айманова</a:t>
            </a:r>
            <a:r>
              <a:rPr lang="ru-RU" i="1" dirty="0" smtClean="0"/>
              <a:t> С.В. и ее талантливые артисты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163" y="5413829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Ежемесячно редакционная группа проводит радиопередачи для всех школьников (приглашаем в клуб здоровья, встретим осень достойно, защищаемся о т гриппа и т.д.)</a:t>
            </a:r>
            <a:endParaRPr lang="ru-RU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:\DCIM\109CDPFP\IMGA09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7"/>
            <a:ext cx="8501122" cy="4970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</TotalTime>
  <Words>171</Words>
  <Application>Microsoft Office PowerPoint</Application>
  <PresentationFormat>Экран (4:3)</PresentationFormat>
  <Paragraphs>47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Трек</vt:lpstr>
      <vt:lpstr>МОУ СОШ № 30</vt:lpstr>
      <vt:lpstr>волонтерЫ</vt:lpstr>
      <vt:lpstr>Наша цель:</vt:lpstr>
      <vt:lpstr>Наша задача:</vt:lpstr>
      <vt:lpstr>Наша работа</vt:lpstr>
      <vt:lpstr>Слайд 6</vt:lpstr>
      <vt:lpstr>Слайд 7</vt:lpstr>
      <vt:lpstr>Слайд 8</vt:lpstr>
      <vt:lpstr>Ежемесячно редакционная группа проводит радиопередачи для всех школьников (приглашаем в клуб здоровья, встретим осень достойно, защищаемся о т гриппа и т.д.)</vt:lpstr>
      <vt:lpstr>Слайд 10</vt:lpstr>
      <vt:lpstr>Слайд 11</vt:lpstr>
      <vt:lpstr>Слайд 12</vt:lpstr>
      <vt:lpstr>Слайд 13</vt:lpstr>
      <vt:lpstr>Общешкольный конкурс рисунков</vt:lpstr>
      <vt:lpstr>Победители:</vt:lpstr>
      <vt:lpstr>Слайд 16</vt:lpstr>
      <vt:lpstr>Слайд 17</vt:lpstr>
      <vt:lpstr>Начальная школа</vt:lpstr>
      <vt:lpstr>Слайд 19</vt:lpstr>
      <vt:lpstr>Слайд 20</vt:lpstr>
      <vt:lpstr>Веселые старты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Саша</dc:creator>
  <cp:lastModifiedBy>Саша</cp:lastModifiedBy>
  <cp:revision>33</cp:revision>
  <dcterms:created xsi:type="dcterms:W3CDTF">2010-09-09T16:44:07Z</dcterms:created>
  <dcterms:modified xsi:type="dcterms:W3CDTF">2011-01-20T19:58:43Z</dcterms:modified>
</cp:coreProperties>
</file>