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C8F1F4-131F-4030-A8F0-C62880D4A1D8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B4A560-4652-4B6F-B7D8-6C44244E416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Благотворительная акция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«Лучше маленькая помощь - чем большое сочувствие»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Фотографии\Собачий питомник\P8170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/>
              <a:t>Второй год ученики нашей школы собирают макулатуру и заработанные деньги отдают в питомник бездомных собак в Больших Перемерках.</a:t>
            </a:r>
          </a:p>
          <a:p>
            <a:pPr>
              <a:buNone/>
            </a:pPr>
            <a:r>
              <a:rPr lang="ru-RU" sz="3600" b="1" dirty="0" smtClean="0"/>
              <a:t>    В этом году нам удалось заработать 3500 руб. Эти деньги будут израсходованы на постройку вольеров в питомнике.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ографии\Собачий питомник\P81703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питомнике проживает 48 собак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отографии\Собачий питомник\P81703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Большая часть собак живет в новых хорошо обустроенных вольерах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отографии\Собачий питомник\P81703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графии\Собачий питомник\P81703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сожалению благоустроенных вольеров на всех не хватает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тографии\Собачий питомник\P81703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Любимец питомника Беляш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76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Благотворительная акция </vt:lpstr>
      <vt:lpstr>Слайд 2</vt:lpstr>
      <vt:lpstr>В питомнике проживает 48 собак</vt:lpstr>
      <vt:lpstr>Большая часть собак живет в новых хорошо обустроенных вольерах</vt:lpstr>
      <vt:lpstr>Слайд 5</vt:lpstr>
      <vt:lpstr>К сожалению благоустроенных вольеров на всех не хватает</vt:lpstr>
      <vt:lpstr>Любимец питомника Беляш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Благотворительная акция</dc:title>
  <dc:creator>Саша</dc:creator>
  <cp:lastModifiedBy>Саша</cp:lastModifiedBy>
  <cp:revision>2</cp:revision>
  <dcterms:created xsi:type="dcterms:W3CDTF">2013-09-18T17:42:47Z</dcterms:created>
  <dcterms:modified xsi:type="dcterms:W3CDTF">2013-09-18T18:00:54Z</dcterms:modified>
</cp:coreProperties>
</file>