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5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793A-06A8-4C80-8A22-5CC566A64DF1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7A14C-1421-4789-BD08-E96C03AE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24 марта – всемирный день борьбы с</a:t>
            </a:r>
            <a:br>
              <a:rPr lang="ru-RU" sz="3200" dirty="0" smtClean="0"/>
            </a:br>
            <a:r>
              <a:rPr lang="ru-RU" sz="3200" dirty="0" smtClean="0"/>
              <a:t>туберкулезом</a:t>
            </a:r>
            <a:endParaRPr lang="ru-RU" sz="3200" dirty="0"/>
          </a:p>
        </p:txBody>
      </p:sp>
      <p:pic>
        <p:nvPicPr>
          <p:cNvPr id="1026" name="Picture 2" descr="G:\для сайта\4X5Pbtu_A1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97" y="1471852"/>
            <a:ext cx="3876318" cy="2592288"/>
          </a:xfrm>
          <a:prstGeom prst="rect">
            <a:avLst/>
          </a:prstGeom>
          <a:noFill/>
        </p:spPr>
      </p:pic>
      <p:pic>
        <p:nvPicPr>
          <p:cNvPr id="1027" name="Picture 3" descr="G:\для сайта\9_wFN0RDx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631110" cy="5257491"/>
          </a:xfrm>
          <a:prstGeom prst="rect">
            <a:avLst/>
          </a:prstGeom>
          <a:noFill/>
        </p:spPr>
      </p:pic>
      <p:pic>
        <p:nvPicPr>
          <p:cNvPr id="7" name="Picture 2" descr="G:\для сайта\DmpaRLArXO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381642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632848" cy="510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488832" cy="523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776864" cy="502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662" y="1600200"/>
            <a:ext cx="7622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для сайта\IMG_1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12776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816424" cy="508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для сайта\IMG_61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125" y="1600200"/>
            <a:ext cx="679775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4" name="Picture 4" descr="G:\для сайта\D_mY5ROKHZ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26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В городской акции в торговом центре «РУБИН» приняли участие ученики 9 а класса: Фомкина Полина, Мочалова Светлана.</a:t>
            </a:r>
            <a:endParaRPr lang="ru-RU" sz="2400" dirty="0"/>
          </a:p>
        </p:txBody>
      </p:sp>
      <p:pic>
        <p:nvPicPr>
          <p:cNvPr id="2051" name="Picture 3" descr="G:\для сайта\gxEeP_4ou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560840" cy="505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Учителя начальной школы провели беседы о туберкулезе.</a:t>
            </a:r>
            <a:endParaRPr lang="ru-RU" dirty="0"/>
          </a:p>
        </p:txBody>
      </p:sp>
      <p:pic>
        <p:nvPicPr>
          <p:cNvPr id="3074" name="Picture 2" descr="G:\для сайта\IMG_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для сайта\IMG_1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776864" cy="6206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для сайта\IMG_1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 5-11 классах прошли классные часы «Что ты знаешь о туберкулезе»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для сайта\IMG_1938.jpg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80" y="1395777"/>
            <a:ext cx="13427916" cy="1007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для сайта\IMG_1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984776" cy="5238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24 марта – всемирный день борьбы с туберкулезом</vt:lpstr>
      <vt:lpstr>Слайд 2</vt:lpstr>
      <vt:lpstr>В городской акции в торговом центре «РУБИН» приняли участие ученики 9 а класса: Фомкина Полина, Мочалова Светлана.</vt:lpstr>
      <vt:lpstr>Учителя начальной школы провели беседы о туберкулезе.</vt:lpstr>
      <vt:lpstr>Слайд 5</vt:lpstr>
      <vt:lpstr>Слайд 6</vt:lpstr>
      <vt:lpstr>В  5-11 классах прошли классные часы «Что ты знаешь о туберкулезе»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марта – всемирный день борьбы с туберкулезом</dc:title>
  <dc:creator>Саша</dc:creator>
  <cp:lastModifiedBy>Саша</cp:lastModifiedBy>
  <cp:revision>14</cp:revision>
  <dcterms:created xsi:type="dcterms:W3CDTF">2013-06-27T15:57:20Z</dcterms:created>
  <dcterms:modified xsi:type="dcterms:W3CDTF">2013-12-11T16:09:06Z</dcterms:modified>
</cp:coreProperties>
</file>