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1" r:id="rId2"/>
    <p:sldId id="256" r:id="rId3"/>
    <p:sldId id="257" r:id="rId4"/>
    <p:sldId id="283" r:id="rId5"/>
    <p:sldId id="259" r:id="rId6"/>
    <p:sldId id="260" r:id="rId7"/>
    <p:sldId id="261" r:id="rId8"/>
    <p:sldId id="262" r:id="rId9"/>
    <p:sldId id="26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85" d="100"/>
          <a:sy n="85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7EE3F-3017-422C-ABF7-F8B88B86DAF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B42F-FB62-4635-A74E-96110B39F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B42F-FB62-4635-A74E-96110B39F2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3;&#1072;&#1089;&#1082;&#1077;&#1090;&#1073;&#1086;&#1083;%202013\04%20&#1071;%20&#1089;&#1086;%20&#1089;&#1087;&#1086;&#1088;&#1090;&#1086;&#1084;%20&#1087;&#1086;&#1076;&#1088;&#1091;&#1078;&#1091;&#1089;&#1100;+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РАЙОННЫЕ СОРЕВНОВАНИЯ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 БАСКЕТБОЛУ СРЕДИ ШКОЛ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ГИМНАЗИЙ ЗАВОЛЖСКОГО РАЙОНА г. ТВЕРИ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04 Я со спортом подружусь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828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СПОРТИВНЫЕ НОВОСТИ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6000">
    <p:wipe/>
  </p:transition>
  <p:timing>
    <p:tnLst>
      <p:par>
        <p:cTn id="1" dur="indefinite" restart="never" nodeType="tmRoot">
          <p:childTnLst>
            <p:audio>
              <p:cMediaNode numSld="999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Олег Викторович\Рабочий стол\Спорт\Изображение\Изображение 161.jpg"/>
          <p:cNvPicPr/>
          <p:nvPr/>
        </p:nvPicPr>
        <p:blipFill>
          <a:blip r:embed="rId2" cstate="print"/>
          <a:srcRect l="17241" t="22137" r="33200" b="6711"/>
          <a:stretch>
            <a:fillRect/>
          </a:stretch>
        </p:blipFill>
        <p:spPr bwMode="auto">
          <a:xfrm>
            <a:off x="107504" y="116632"/>
            <a:ext cx="29878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Documents and Settings\Олег Викторович\Рабочий стол\Спорт\Изображение\Изображение 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лег Викторович\Рабочий стол\Спорт\Изображение\Изображение 143.jpg"/>
          <p:cNvPicPr/>
          <p:nvPr/>
        </p:nvPicPr>
        <p:blipFill>
          <a:blip r:embed="rId4" cstate="print"/>
          <a:srcRect l="32632" t="19293" r="10616"/>
          <a:stretch>
            <a:fillRect/>
          </a:stretch>
        </p:blipFill>
        <p:spPr bwMode="auto">
          <a:xfrm>
            <a:off x="3203848" y="404664"/>
            <a:ext cx="3528392" cy="357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Рабочий стол\Спорт\Изображение\Изображение 141.jpg"/>
          <p:cNvPicPr/>
          <p:nvPr/>
        </p:nvPicPr>
        <p:blipFill>
          <a:blip r:embed="rId5" cstate="print"/>
          <a:srcRect l="43644" t="15826" r="12310"/>
          <a:stretch>
            <a:fillRect/>
          </a:stretch>
        </p:blipFill>
        <p:spPr bwMode="auto">
          <a:xfrm>
            <a:off x="6372200" y="1844824"/>
            <a:ext cx="26642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Олег Викторович\Рабочий стол\Спорт\Изображение\Изображение 147.jpg"/>
          <p:cNvPicPr/>
          <p:nvPr/>
        </p:nvPicPr>
        <p:blipFill>
          <a:blip r:embed="rId6" cstate="print"/>
          <a:srcRect l="10521" t="14667" r="33200"/>
          <a:stretch>
            <a:fillRect/>
          </a:stretch>
        </p:blipFill>
        <p:spPr bwMode="auto">
          <a:xfrm>
            <a:off x="179512" y="3645024"/>
            <a:ext cx="2592288" cy="29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4154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 18 ноября по 23 ноября спортивный зал нашей школы стал ареной  борьбы за  выявление сильнейшей баскетбольной команды Заволжского района г. Твери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Олег Викторович\Мои документы\Мои рисунки\Изображение\Изображение 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143512"/>
            <a:ext cx="207170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лег Викторович\Мои документы\Мои рисунки\Изображение\Изображение 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929198"/>
            <a:ext cx="2071702" cy="146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Мои документы\Мои рисунки\Изображение\Изображение 0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143512"/>
            <a:ext cx="2071702" cy="136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лег Викторович\Мои документы\Мои рисунки\Изображение\Изображение 0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929198"/>
            <a:ext cx="1966933" cy="1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00174"/>
            <a:ext cx="8215370" cy="3477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 районных соревнованиях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 баскетболу приняли участие следующие школы и гимназии Заволжского района: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№ 3, 7, 8, 21, 29, 31, 35, 40, 47, 50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Documents and Settings\Олег Викторович\Мои документы\Мои рисунки\Изображение\Изображение 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Олег Викторович\Мои документы\Мои рисунки\Изображение\Изображение 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1643074" cy="111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лег Викторович\Мои документы\Мои рисунки\Изображение\Изображение 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1500198" cy="110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Мои документы\Мои рисунки\Изображение\Изображение 0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14290"/>
            <a:ext cx="1500198" cy="11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лег Викторович\Мои документы\Мои рисунки\Изображение\Изображение 0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14290"/>
            <a:ext cx="1643074" cy="114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Олег Викторович\Мои документы\Мои рисунки\Изображение\Изображение 1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000636"/>
            <a:ext cx="2571768" cy="170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Олег Викторович\Мои документы\Мои рисунки\Изображение\Изображение 1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000636"/>
            <a:ext cx="228601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Олег Викторович\Мои документы\Мои рисунки\Изображение\Изображение 14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5000636"/>
            <a:ext cx="2214578" cy="17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01056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В упорной борьбе команда девушек нашей школы заняла 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III</a:t>
            </a:r>
            <a: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место!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Олег Викторович\Мои документы\Мои рисунки\Изображение\Изображение 3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0007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643502" cy="440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Имена победителей:</a:t>
            </a:r>
          </a:p>
          <a:p>
            <a:pPr algn="ctr"/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Брит Елена – 7 «А»</a:t>
            </a:r>
          </a:p>
          <a:p>
            <a:r>
              <a:rPr lang="ru-RU" sz="2800" dirty="0" err="1" smtClean="0">
                <a:solidFill>
                  <a:srgbClr val="7030A0"/>
                </a:solidFill>
              </a:rPr>
              <a:t>Шамаева</a:t>
            </a:r>
            <a:r>
              <a:rPr lang="ru-RU" sz="2800" dirty="0" smtClean="0">
                <a:solidFill>
                  <a:srgbClr val="7030A0"/>
                </a:solidFill>
              </a:rPr>
              <a:t> Влада – 7 «А»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Варфоломеева Анна – 9 «Б»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Пантелеева Полина – 11 «Б»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Федорова Марина – 11 «Б»</a:t>
            </a:r>
          </a:p>
          <a:p>
            <a:r>
              <a:rPr lang="ru-RU" sz="2800" dirty="0" err="1" smtClean="0">
                <a:solidFill>
                  <a:srgbClr val="7030A0"/>
                </a:solidFill>
              </a:rPr>
              <a:t>Бобкова</a:t>
            </a:r>
            <a:r>
              <a:rPr lang="ru-RU" sz="2800" dirty="0" smtClean="0">
                <a:solidFill>
                  <a:srgbClr val="7030A0"/>
                </a:solidFill>
              </a:rPr>
              <a:t> Полина – 11 «А»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Истомина Анна – 11 «А»</a:t>
            </a:r>
          </a:p>
          <a:p>
            <a:r>
              <a:rPr lang="ru-RU" sz="2800" dirty="0" err="1" smtClean="0">
                <a:solidFill>
                  <a:srgbClr val="7030A0"/>
                </a:solidFill>
              </a:rPr>
              <a:t>Франкова</a:t>
            </a:r>
            <a:r>
              <a:rPr lang="ru-RU" sz="2800" dirty="0" smtClean="0">
                <a:solidFill>
                  <a:srgbClr val="7030A0"/>
                </a:solidFill>
              </a:rPr>
              <a:t> Евгения – 11 «А»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929198"/>
            <a:ext cx="7303025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Поздравляем команду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девушек с победой!</a:t>
            </a:r>
            <a:endParaRPr lang="ru-RU" sz="5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Олег Викторович\Мои документы\Мои рисунки\Изображение\Изображение 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Рабочий стол\Спорт\Изображение\Изображение 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2403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72494" cy="50167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Выступление команды юношей было не столь удачным.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Им удалось подняться лишь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на 5 место.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Но это, не последние соревнования, и уверены, что впереди команду юношей нашей школы ждут призовые места.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Documents and Settings\Олег Викторович\Мои документы\Мои рисунки\Изображение\Изображение 2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357826"/>
            <a:ext cx="2143140" cy="132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Олег Викторович\Мои документы\Мои рисунки\Изображение\Изображение 1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357826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лег Викторович\Мои документы\Мои рисунки\Изображение\Изображение 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357826"/>
            <a:ext cx="1857388" cy="13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Мои документы\Мои рисунки\Изображение\Изображение 1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357826"/>
            <a:ext cx="1857388" cy="13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Олег Викторович\Мои документы\Мои рисунки\Изображение\Изображение 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лег Викторович\Мои документы\Мои рисунки\Изображение\Изображение 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4000528" cy="277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85918" y="2500306"/>
            <a:ext cx="550072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Отдельное спасибо нашим болельщикам, пришедшим поболеть за школьную команду!</a:t>
            </a:r>
            <a:endParaRPr lang="ru-RU" sz="3200" b="1" dirty="0"/>
          </a:p>
        </p:txBody>
      </p:sp>
      <p:pic>
        <p:nvPicPr>
          <p:cNvPr id="4" name="Рисунок 3" descr="C:\Documents and Settings\Олег Викторович\Мои документы\Мои рисунки\Изображение\Изображение 1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5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Мои документы\Мои рисунки\Изображение\Изображение 1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лег Викторович\Мои документы\Мои рисунки\Изображение\Изображение 1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679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Огромное спасибо тренерам, подготовившим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баскетбольные команды!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Олег Викторович\Мои документы\Мои рисунки\Изображение\Изображение 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421481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Соловьеву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Михаилу Васильевичу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Documents and Settings\Олег Викторович\Мои документы\Мои рисунки\Изображение\Изображение 1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21495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Мои документы\Мои рисунки\Изображение\Изображение 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лег Викторович\Мои документы\Мои рисунки\Изображение\Изображение 0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214950"/>
            <a:ext cx="2071702" cy="146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Олег Викторович\Мои документы\Мои рисунки\Изображение\Изображение 1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214950"/>
            <a:ext cx="196693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Олег Викторович\Мои документы\Мои рисунки\Изображение\Изображение 1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366427">
            <a:off x="5575387" y="1411461"/>
            <a:ext cx="2571717" cy="288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5429256" y="435769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Маркову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Илье Андреевичу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685804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ГОРЯЧИЕ МОМЕНТЫ ИГРЫ</a:t>
            </a:r>
            <a:endParaRPr lang="ru-RU" sz="4000" dirty="0"/>
          </a:p>
        </p:txBody>
      </p:sp>
      <p:pic>
        <p:nvPicPr>
          <p:cNvPr id="3" name="Рисунок 2" descr="C:\Documents and Settings\Олег Викторович\Рабочий стол\Спорт\Изображение\Изображение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7147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лег Викторович\Рабочий стол\Спорт\Изображение\Изображение 007.jpg"/>
          <p:cNvPicPr/>
          <p:nvPr/>
        </p:nvPicPr>
        <p:blipFill>
          <a:blip r:embed="rId3" cstate="print"/>
          <a:srcRect l="15341" r="38634"/>
          <a:stretch>
            <a:fillRect/>
          </a:stretch>
        </p:blipFill>
        <p:spPr bwMode="auto">
          <a:xfrm>
            <a:off x="179512" y="3501008"/>
            <a:ext cx="2664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лег Викторович\Рабочий стол\Спорт\Изображение\Изображение 026.jpg"/>
          <p:cNvPicPr/>
          <p:nvPr/>
        </p:nvPicPr>
        <p:blipFill>
          <a:blip r:embed="rId4" cstate="print"/>
          <a:srcRect l="24761" r="9800"/>
          <a:stretch>
            <a:fillRect/>
          </a:stretch>
        </p:blipFill>
        <p:spPr bwMode="auto">
          <a:xfrm>
            <a:off x="6660232" y="3501008"/>
            <a:ext cx="2304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лег Викторович\Рабочий стол\Спорт\Изображение\Изображение 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08720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Олег Викторович\Рабочий стол\Спорт\Изображение\Изображение 039.jpg"/>
          <p:cNvPicPr/>
          <p:nvPr/>
        </p:nvPicPr>
        <p:blipFill>
          <a:blip r:embed="rId6" cstate="print"/>
          <a:srcRect l="15831" t="11464" r="12414"/>
          <a:stretch>
            <a:fillRect/>
          </a:stretch>
        </p:blipFill>
        <p:spPr bwMode="auto">
          <a:xfrm>
            <a:off x="2987824" y="3645024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</TotalTime>
  <Words>215</Words>
  <Application>Microsoft Office PowerPoint</Application>
  <PresentationFormat>Экран (4:3)</PresentationFormat>
  <Paragraphs>34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СПОРТИВНЫЕ НОВОСТИ ШКОЛЫ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43</cp:revision>
  <dcterms:modified xsi:type="dcterms:W3CDTF">2013-12-03T18:38:07Z</dcterms:modified>
</cp:coreProperties>
</file>