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3" r:id="rId5"/>
    <p:sldId id="265" r:id="rId6"/>
    <p:sldId id="264" r:id="rId7"/>
    <p:sldId id="280" r:id="rId8"/>
    <p:sldId id="266" r:id="rId9"/>
    <p:sldId id="267" r:id="rId10"/>
    <p:sldId id="268" r:id="rId11"/>
    <p:sldId id="269" r:id="rId12"/>
    <p:sldId id="270" r:id="rId13"/>
    <p:sldId id="276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70E1229-4B13-4629-B617-25B92C37A1A4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D9B0BAB-E4C8-462D-99D9-34E10AC25C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Изостудия «Синяя птица»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Отчёт о работе за</a:t>
            </a:r>
          </a:p>
          <a:p>
            <a:r>
              <a:rPr lang="ru-RU" sz="3600" dirty="0" smtClean="0"/>
              <a:t>2012-2013 </a:t>
            </a:r>
          </a:p>
          <a:p>
            <a:r>
              <a:rPr lang="ru-RU" sz="3600" dirty="0" smtClean="0"/>
              <a:t>учебный год.</a:t>
            </a:r>
            <a:endParaRPr lang="ru-RU" sz="3600" dirty="0"/>
          </a:p>
        </p:txBody>
      </p:sp>
      <p:pic>
        <p:nvPicPr>
          <p:cNvPr id="14338" name="Picture 2" descr="I:\Рисунки\школа 17\фото рисунков 12-13 год 1\IMG_9080.JPG"/>
          <p:cNvPicPr>
            <a:picLocks noChangeAspect="1" noChangeArrowheads="1"/>
          </p:cNvPicPr>
          <p:nvPr/>
        </p:nvPicPr>
        <p:blipFill>
          <a:blip r:embed="rId2" cstate="print"/>
          <a:srcRect l="20508" t="13183" r="15039" b="20899"/>
          <a:stretch>
            <a:fillRect/>
          </a:stretch>
        </p:blipFill>
        <p:spPr bwMode="auto">
          <a:xfrm>
            <a:off x="1928794" y="3429000"/>
            <a:ext cx="1785950" cy="24353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январь 2013</a:t>
            </a:r>
            <a:br>
              <a:rPr lang="ru-RU" sz="2400" dirty="0" smtClean="0"/>
            </a:br>
            <a:r>
              <a:rPr lang="ru-RU" sz="2400" dirty="0" smtClean="0"/>
              <a:t>Конкурс «Новогодняя открытка» </a:t>
            </a:r>
            <a:br>
              <a:rPr lang="ru-RU" sz="2400" dirty="0" smtClean="0"/>
            </a:br>
            <a:r>
              <a:rPr lang="ru-RU" sz="2400" dirty="0" smtClean="0"/>
              <a:t>(Фонд «Доброе начало»).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4714884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Четыре работы экспонировались в </a:t>
            </a:r>
            <a:r>
              <a:rPr lang="ru-RU" dirty="0" smtClean="0"/>
              <a:t>музейно-выставочном </a:t>
            </a:r>
            <a:r>
              <a:rPr lang="ru-RU" dirty="0" smtClean="0"/>
              <a:t>центре </a:t>
            </a:r>
            <a:r>
              <a:rPr lang="ru-RU" dirty="0" smtClean="0"/>
              <a:t>им.Л.Чайкиной </a:t>
            </a:r>
          </a:p>
          <a:p>
            <a:pPr algn="r"/>
            <a:r>
              <a:rPr lang="ru-RU" dirty="0" smtClean="0"/>
              <a:t>во </a:t>
            </a:r>
            <a:r>
              <a:rPr lang="ru-RU" dirty="0" smtClean="0"/>
              <a:t>время проведения итоговой выставки.</a:t>
            </a:r>
            <a:endParaRPr lang="ru-RU" dirty="0"/>
          </a:p>
        </p:txBody>
      </p:sp>
      <p:pic>
        <p:nvPicPr>
          <p:cNvPr id="12291" name="Picture 3" descr="I:\Рисунки\школа 17\фото рисунков 12-13 год 1\IMG_9772.JPG"/>
          <p:cNvPicPr>
            <a:picLocks noChangeAspect="1" noChangeArrowheads="1"/>
          </p:cNvPicPr>
          <p:nvPr/>
        </p:nvPicPr>
        <p:blipFill>
          <a:blip r:embed="rId2" cstate="print"/>
          <a:srcRect l="13333" t="2500" r="10003" b="15000"/>
          <a:stretch>
            <a:fillRect/>
          </a:stretch>
        </p:blipFill>
        <p:spPr bwMode="auto">
          <a:xfrm>
            <a:off x="1000100" y="978366"/>
            <a:ext cx="1857388" cy="26649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2292" name="Picture 4" descr="I:\Рисунки\школа 17\фото рисунков 12-13 год 1\IMG_9770.JPG"/>
          <p:cNvPicPr>
            <a:picLocks noChangeAspect="1" noChangeArrowheads="1"/>
          </p:cNvPicPr>
          <p:nvPr/>
        </p:nvPicPr>
        <p:blipFill>
          <a:blip r:embed="rId3" cstate="print"/>
          <a:srcRect l="14034" t="8771" r="11119" b="12285"/>
          <a:stretch>
            <a:fillRect/>
          </a:stretch>
        </p:blipFill>
        <p:spPr bwMode="auto">
          <a:xfrm>
            <a:off x="2643174" y="2500306"/>
            <a:ext cx="2500330" cy="351608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2293" name="Picture 5" descr="I:\Рисунки\школа 17\фото рисунков 12-13 год 1\IMG_9771.JPG"/>
          <p:cNvPicPr>
            <a:picLocks noChangeAspect="1" noChangeArrowheads="1"/>
          </p:cNvPicPr>
          <p:nvPr/>
        </p:nvPicPr>
        <p:blipFill>
          <a:blip r:embed="rId4" cstate="print"/>
          <a:srcRect l="17646" t="8823" r="11770" b="13973"/>
          <a:stretch>
            <a:fillRect/>
          </a:stretch>
        </p:blipFill>
        <p:spPr bwMode="auto">
          <a:xfrm>
            <a:off x="6000760" y="1785926"/>
            <a:ext cx="1928826" cy="28128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февраль 2013</a:t>
            </a:r>
            <a:br>
              <a:rPr lang="ru-RU" sz="2400" dirty="0" smtClean="0"/>
            </a:br>
            <a:r>
              <a:rPr lang="ru-RU" sz="2400" dirty="0" smtClean="0"/>
              <a:t>Выставка «Весёлые зверюшки». </a:t>
            </a:r>
            <a:endParaRPr lang="ru-RU" sz="2400" dirty="0"/>
          </a:p>
        </p:txBody>
      </p:sp>
      <p:pic>
        <p:nvPicPr>
          <p:cNvPr id="15362" name="Picture 2" descr="I:\Рисунки\школа 17\фото рисунков 12-13 год 1\IMG_0501.JPG"/>
          <p:cNvPicPr>
            <a:picLocks noChangeAspect="1" noChangeArrowheads="1"/>
          </p:cNvPicPr>
          <p:nvPr/>
        </p:nvPicPr>
        <p:blipFill>
          <a:blip r:embed="rId2" cstate="print"/>
          <a:srcRect l="17647" t="8696" r="14706" b="13043"/>
          <a:stretch>
            <a:fillRect/>
          </a:stretch>
        </p:blipFill>
        <p:spPr bwMode="auto">
          <a:xfrm>
            <a:off x="4500562" y="1643050"/>
            <a:ext cx="1357322" cy="212450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5363" name="Picture 3" descr="I:\Рисунки\школа 17\фото рисунков 12-13 год 1\IMG_0517.JPG"/>
          <p:cNvPicPr>
            <a:picLocks noChangeAspect="1" noChangeArrowheads="1"/>
          </p:cNvPicPr>
          <p:nvPr/>
        </p:nvPicPr>
        <p:blipFill>
          <a:blip r:embed="rId3" cstate="print"/>
          <a:srcRect l="16902" t="10564" r="12672" b="11261"/>
          <a:stretch>
            <a:fillRect/>
          </a:stretch>
        </p:blipFill>
        <p:spPr bwMode="auto">
          <a:xfrm>
            <a:off x="6715140" y="1571612"/>
            <a:ext cx="1571636" cy="23260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5364" name="Picture 4" descr="I:\Рисунки\школа 17\фото рисунков 12-13 год 1\IMG_0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43436" y="14501890"/>
            <a:ext cx="9596725" cy="12795224"/>
          </a:xfrm>
          <a:prstGeom prst="rect">
            <a:avLst/>
          </a:prstGeom>
          <a:noFill/>
        </p:spPr>
      </p:pic>
      <p:pic>
        <p:nvPicPr>
          <p:cNvPr id="15365" name="Picture 5" descr="I:\Рисунки\школа 17\фото рисунков 12-13 год 1\IMG_0572.JPG"/>
          <p:cNvPicPr>
            <a:picLocks noChangeAspect="1" noChangeArrowheads="1"/>
          </p:cNvPicPr>
          <p:nvPr/>
        </p:nvPicPr>
        <p:blipFill>
          <a:blip r:embed="rId5" cstate="print"/>
          <a:srcRect l="10000" t="3750" r="15000" b="13747"/>
          <a:stretch>
            <a:fillRect/>
          </a:stretch>
        </p:blipFill>
        <p:spPr bwMode="auto">
          <a:xfrm>
            <a:off x="1500166" y="1071546"/>
            <a:ext cx="1704770" cy="2500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5366" name="Picture 6" descr="I:\Рисунки\школа 17\фото рисунков 12-13 год 1\IMG_0574.JPG"/>
          <p:cNvPicPr>
            <a:picLocks noChangeAspect="1" noChangeArrowheads="1"/>
          </p:cNvPicPr>
          <p:nvPr/>
        </p:nvPicPr>
        <p:blipFill>
          <a:blip r:embed="rId6" cstate="print"/>
          <a:srcRect l="8889" t="8889" r="11111" b="14077"/>
          <a:stretch>
            <a:fillRect/>
          </a:stretch>
        </p:blipFill>
        <p:spPr bwMode="auto">
          <a:xfrm>
            <a:off x="4857752" y="4143380"/>
            <a:ext cx="3000396" cy="216695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5367" name="Picture 7" descr="I:\Рисунки\школа 17\фото рисунков 12-13 год 1\IMG_0573.JPG"/>
          <p:cNvPicPr>
            <a:picLocks noChangeAspect="1" noChangeArrowheads="1"/>
          </p:cNvPicPr>
          <p:nvPr/>
        </p:nvPicPr>
        <p:blipFill>
          <a:blip r:embed="rId7" cstate="print"/>
          <a:srcRect l="7547" t="7547" r="11321" b="14468"/>
          <a:stretch>
            <a:fillRect/>
          </a:stretch>
        </p:blipFill>
        <p:spPr bwMode="auto">
          <a:xfrm>
            <a:off x="1000100" y="4071942"/>
            <a:ext cx="3071834" cy="22145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март 2013</a:t>
            </a:r>
            <a:br>
              <a:rPr lang="ru-RU" sz="2400" dirty="0" smtClean="0"/>
            </a:br>
            <a:r>
              <a:rPr lang="ru-RU" sz="2000" dirty="0" smtClean="0"/>
              <a:t>Конкурс детского рисунка в рамках проведения акции «Голос Твери в защиту планеты Земля»</a:t>
            </a:r>
            <a:br>
              <a:rPr lang="ru-RU" sz="2000" dirty="0" smtClean="0"/>
            </a:br>
            <a:r>
              <a:rPr lang="ru-RU" sz="2000" dirty="0" smtClean="0"/>
              <a:t>(Тверское отделение фонда им. Рериха).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514351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Пять работ экспонировались в библиотеке им. Герцена во время проведения итоговой выставки.</a:t>
            </a:r>
            <a:endParaRPr lang="ru-RU" dirty="0"/>
          </a:p>
        </p:txBody>
      </p:sp>
      <p:pic>
        <p:nvPicPr>
          <p:cNvPr id="10242" name="Picture 2" descr="I:\Рисунки\род. собрание 13 год\IMG_0570.JPG"/>
          <p:cNvPicPr>
            <a:picLocks noChangeAspect="1" noChangeArrowheads="1"/>
          </p:cNvPicPr>
          <p:nvPr/>
        </p:nvPicPr>
        <p:blipFill>
          <a:blip r:embed="rId2" cstate="print"/>
          <a:srcRect l="6165" t="8219" r="13694" b="17807"/>
          <a:stretch>
            <a:fillRect/>
          </a:stretch>
        </p:blipFill>
        <p:spPr bwMode="auto">
          <a:xfrm>
            <a:off x="1000100" y="1857364"/>
            <a:ext cx="2786082" cy="19288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243" name="Picture 3" descr="I:\Рисунки\род. собрание 13 год\IMG_0571.JPG"/>
          <p:cNvPicPr>
            <a:picLocks noChangeAspect="1" noChangeArrowheads="1"/>
          </p:cNvPicPr>
          <p:nvPr/>
        </p:nvPicPr>
        <p:blipFill>
          <a:blip r:embed="rId3" cstate="print"/>
          <a:srcRect l="13333" t="7500" r="13336" b="12500"/>
          <a:stretch>
            <a:fillRect/>
          </a:stretch>
        </p:blipFill>
        <p:spPr bwMode="auto">
          <a:xfrm>
            <a:off x="6929454" y="1857364"/>
            <a:ext cx="1571636" cy="22860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244" name="Picture 4" descr="I:\Рисунки\род. собрание 13 год\IMG_0575.JPG"/>
          <p:cNvPicPr>
            <a:picLocks noChangeAspect="1" noChangeArrowheads="1"/>
          </p:cNvPicPr>
          <p:nvPr/>
        </p:nvPicPr>
        <p:blipFill>
          <a:blip r:embed="rId4" cstate="print"/>
          <a:srcRect l="10417" t="8333" r="10414" b="16667"/>
          <a:stretch>
            <a:fillRect/>
          </a:stretch>
        </p:blipFill>
        <p:spPr bwMode="auto">
          <a:xfrm>
            <a:off x="1000100" y="4214818"/>
            <a:ext cx="2714644" cy="19288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0245" name="Picture 5" descr="I:\Рисунки\род. собрание 13 год\IMG_0569.JPG"/>
          <p:cNvPicPr>
            <a:picLocks noChangeAspect="1" noChangeArrowheads="1"/>
          </p:cNvPicPr>
          <p:nvPr/>
        </p:nvPicPr>
        <p:blipFill>
          <a:blip r:embed="rId5" cstate="print"/>
          <a:srcRect l="12861" t="5788" r="12543" b="15113"/>
          <a:stretch>
            <a:fillRect/>
          </a:stretch>
        </p:blipFill>
        <p:spPr bwMode="auto">
          <a:xfrm>
            <a:off x="4357686" y="1857364"/>
            <a:ext cx="2071702" cy="29289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Апрель 2013</a:t>
            </a:r>
            <a:br>
              <a:rPr lang="ru-RU" sz="2400" dirty="0" smtClean="0"/>
            </a:br>
            <a:r>
              <a:rPr lang="ru-RU" sz="2400" dirty="0" smtClean="0"/>
              <a:t>Выставка «Весенняя капель». </a:t>
            </a:r>
            <a:endParaRPr lang="ru-RU" sz="2400" dirty="0"/>
          </a:p>
        </p:txBody>
      </p:sp>
      <p:pic>
        <p:nvPicPr>
          <p:cNvPr id="11266" name="Picture 2" descr="I:\Рисунки\род. собрание 13 год\IMG_0591.JPG"/>
          <p:cNvPicPr>
            <a:picLocks noChangeAspect="1" noChangeArrowheads="1"/>
          </p:cNvPicPr>
          <p:nvPr/>
        </p:nvPicPr>
        <p:blipFill>
          <a:blip r:embed="rId2" cstate="print"/>
          <a:srcRect t="15470" b="24860"/>
          <a:stretch>
            <a:fillRect/>
          </a:stretch>
        </p:blipFill>
        <p:spPr bwMode="auto">
          <a:xfrm>
            <a:off x="642910" y="1691067"/>
            <a:ext cx="5000660" cy="22379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1267" name="Picture 3" descr="I:\Рисунки\род. собрание 13 год\IMG_0592.JPG"/>
          <p:cNvPicPr>
            <a:picLocks noChangeAspect="1" noChangeArrowheads="1"/>
          </p:cNvPicPr>
          <p:nvPr/>
        </p:nvPicPr>
        <p:blipFill>
          <a:blip r:embed="rId3" cstate="print"/>
          <a:srcRect t="28543" r="8632" b="28947"/>
          <a:stretch>
            <a:fillRect/>
          </a:stretch>
        </p:blipFill>
        <p:spPr bwMode="auto">
          <a:xfrm>
            <a:off x="4143372" y="3500438"/>
            <a:ext cx="4643470" cy="214314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1268" name="Picture 4" descr="I:\Рисунки\школа 17\фото рисунков 12-13 год 1\IMG_0464.JPG"/>
          <p:cNvPicPr>
            <a:picLocks noChangeAspect="1" noChangeArrowheads="1"/>
          </p:cNvPicPr>
          <p:nvPr/>
        </p:nvPicPr>
        <p:blipFill>
          <a:blip r:embed="rId4" cstate="print"/>
          <a:srcRect l="19047" t="5714" r="12383" b="17142"/>
          <a:stretch>
            <a:fillRect/>
          </a:stretch>
        </p:blipFill>
        <p:spPr bwMode="auto">
          <a:xfrm>
            <a:off x="1571604" y="3571876"/>
            <a:ext cx="1666887" cy="2500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Май 2013</a:t>
            </a:r>
            <a:br>
              <a:rPr lang="ru-RU" sz="2400" dirty="0" smtClean="0"/>
            </a:br>
            <a:r>
              <a:rPr lang="ru-RU" sz="2400" dirty="0" smtClean="0"/>
              <a:t>Пленер на набережной Волги.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46237"/>
            <a:ext cx="3400420" cy="278289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Октябрь 2012</a:t>
            </a:r>
            <a:br>
              <a:rPr lang="ru-RU" sz="2400" dirty="0" smtClean="0"/>
            </a:br>
            <a:r>
              <a:rPr lang="ru-RU" sz="2400" dirty="0" smtClean="0"/>
              <a:t>Праздник «</a:t>
            </a:r>
            <a:r>
              <a:rPr lang="ru-RU" sz="2400" dirty="0" err="1" smtClean="0"/>
              <a:t>Осенины</a:t>
            </a:r>
            <a:r>
              <a:rPr lang="ru-RU" sz="2400" dirty="0" smtClean="0"/>
              <a:t>» и праздник «Воздушных шаров». </a:t>
            </a:r>
            <a:endParaRPr lang="ru-RU" sz="2400" dirty="0"/>
          </a:p>
        </p:txBody>
      </p:sp>
      <p:pic>
        <p:nvPicPr>
          <p:cNvPr id="1026" name="Picture 2" descr="I:\Рисунки\род. собрание 13 год\IMG_9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3116"/>
            <a:ext cx="4268806" cy="3201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Октябрь 2012</a:t>
            </a:r>
            <a:br>
              <a:rPr lang="ru-RU" sz="2400" dirty="0" smtClean="0"/>
            </a:br>
            <a:r>
              <a:rPr lang="ru-RU" sz="2400" dirty="0" smtClean="0"/>
              <a:t>Мастер-класс </a:t>
            </a:r>
            <a:r>
              <a:rPr lang="ru-RU" sz="2400" dirty="0" err="1" smtClean="0"/>
              <a:t>художника-космиста</a:t>
            </a:r>
            <a:r>
              <a:rPr lang="ru-RU" sz="2400" dirty="0" smtClean="0"/>
              <a:t> Елены </a:t>
            </a:r>
            <a:r>
              <a:rPr lang="ru-RU" sz="2400" dirty="0" err="1" smtClean="0"/>
              <a:t>Войновой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в выставочном зале.</a:t>
            </a:r>
          </a:p>
        </p:txBody>
      </p:sp>
      <p:pic>
        <p:nvPicPr>
          <p:cNvPr id="2053" name="Picture 5" descr="I:\Рисунки\род. собрание 13 год\IMG_946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3571900" cy="2678925"/>
          </a:xfrm>
          <a:prstGeom prst="rect">
            <a:avLst/>
          </a:prstGeom>
          <a:noFill/>
        </p:spPr>
      </p:pic>
      <p:pic>
        <p:nvPicPr>
          <p:cNvPr id="8" name="Picture 2" descr="I:\Рисунки\род. собрание 13 год\IMG_9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3286148" cy="2464690"/>
          </a:xfrm>
          <a:prstGeom prst="rect">
            <a:avLst/>
          </a:prstGeom>
          <a:noFill/>
        </p:spPr>
      </p:pic>
      <p:pic>
        <p:nvPicPr>
          <p:cNvPr id="9" name="Picture 4" descr="I:\Рисунки\род. собрание 13 год\IMG_9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71612"/>
            <a:ext cx="3151094" cy="2363396"/>
          </a:xfrm>
          <a:prstGeom prst="rect">
            <a:avLst/>
          </a:prstGeom>
          <a:noFill/>
        </p:spPr>
      </p:pic>
      <p:pic>
        <p:nvPicPr>
          <p:cNvPr id="10" name="Picture 3" descr="I:\Рисунки\род. собрание 13 год\IMG_9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143380"/>
            <a:ext cx="2809778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Ноябрь 2012</a:t>
            </a:r>
            <a:br>
              <a:rPr lang="ru-RU" sz="2400" dirty="0" smtClean="0"/>
            </a:br>
            <a:r>
              <a:rPr lang="ru-RU" sz="2400" dirty="0" smtClean="0"/>
              <a:t>Выставка «Осенний калейдоскоп». </a:t>
            </a:r>
            <a:endParaRPr lang="ru-RU" sz="2400" dirty="0"/>
          </a:p>
        </p:txBody>
      </p:sp>
      <p:pic>
        <p:nvPicPr>
          <p:cNvPr id="4098" name="Picture 2" descr="I:\Рисунки\род. собрание 13 год\IMG_9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904" b="13056"/>
          <a:stretch>
            <a:fillRect/>
          </a:stretch>
        </p:blipFill>
        <p:spPr bwMode="auto">
          <a:xfrm>
            <a:off x="642910" y="1928802"/>
            <a:ext cx="3615267" cy="2143140"/>
          </a:xfrm>
          <a:prstGeom prst="rect">
            <a:avLst/>
          </a:prstGeom>
          <a:noFill/>
        </p:spPr>
      </p:pic>
      <p:pic>
        <p:nvPicPr>
          <p:cNvPr id="4099" name="Picture 3" descr="I:\Рисунки\род. собрание 13 год\IMG_9775.JPG"/>
          <p:cNvPicPr>
            <a:picLocks noChangeAspect="1" noChangeArrowheads="1"/>
          </p:cNvPicPr>
          <p:nvPr/>
        </p:nvPicPr>
        <p:blipFill>
          <a:blip r:embed="rId3" cstate="print"/>
          <a:srcRect t="13158" b="7894"/>
          <a:stretch>
            <a:fillRect/>
          </a:stretch>
        </p:blipFill>
        <p:spPr bwMode="auto">
          <a:xfrm>
            <a:off x="4786314" y="1928802"/>
            <a:ext cx="3619378" cy="2143140"/>
          </a:xfrm>
          <a:prstGeom prst="rect">
            <a:avLst/>
          </a:prstGeom>
          <a:noFill/>
        </p:spPr>
      </p:pic>
      <p:pic>
        <p:nvPicPr>
          <p:cNvPr id="4100" name="Picture 4" descr="I:\Рисунки\род. собрание 13 год\IMG_9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500438"/>
            <a:ext cx="400040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декабрь 2012</a:t>
            </a:r>
            <a:br>
              <a:rPr lang="ru-RU" sz="2400" dirty="0" smtClean="0"/>
            </a:br>
            <a:r>
              <a:rPr lang="ru-RU" sz="2400" dirty="0" smtClean="0"/>
              <a:t>Встреча с поэтессой Татьяной </a:t>
            </a:r>
            <a:r>
              <a:rPr lang="ru-RU" sz="2400" dirty="0" err="1" smtClean="0"/>
              <a:t>Чечиной</a:t>
            </a:r>
            <a:endParaRPr lang="ru-RU" sz="2400" dirty="0"/>
          </a:p>
        </p:txBody>
      </p:sp>
      <p:pic>
        <p:nvPicPr>
          <p:cNvPr id="6146" name="Picture 2" descr="I:\Рисунки\род. собрание 13 год\IMG_9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86256"/>
            <a:ext cx="2857520" cy="2143209"/>
          </a:xfrm>
          <a:prstGeom prst="rect">
            <a:avLst/>
          </a:prstGeom>
          <a:noFill/>
        </p:spPr>
      </p:pic>
      <p:pic>
        <p:nvPicPr>
          <p:cNvPr id="6147" name="Picture 3" descr="I:\Рисунки\род. собрание 13 год\IMG_9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857232"/>
            <a:ext cx="1928826" cy="2571686"/>
          </a:xfrm>
          <a:prstGeom prst="rect">
            <a:avLst/>
          </a:prstGeom>
          <a:noFill/>
        </p:spPr>
      </p:pic>
      <p:pic>
        <p:nvPicPr>
          <p:cNvPr id="6149" name="Picture 5" descr="I:\Рисунки\род. собрание 13 год\IMG_9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3428914" cy="2571768"/>
          </a:xfrm>
          <a:prstGeom prst="rect">
            <a:avLst/>
          </a:prstGeom>
          <a:noFill/>
        </p:spPr>
      </p:pic>
      <p:pic>
        <p:nvPicPr>
          <p:cNvPr id="6150" name="Picture 6" descr="I:\Рисунки\род. собрание 13 год\IMG_9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500174"/>
            <a:ext cx="3500298" cy="2625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декабрь 2012</a:t>
            </a:r>
            <a:br>
              <a:rPr lang="ru-RU" sz="2400" dirty="0" smtClean="0"/>
            </a:br>
            <a:r>
              <a:rPr lang="ru-RU" sz="2400" dirty="0" smtClean="0"/>
              <a:t>Выставка «Зимушка-зима». </a:t>
            </a:r>
            <a:endParaRPr lang="ru-RU" sz="2400" dirty="0"/>
          </a:p>
        </p:txBody>
      </p:sp>
      <p:pic>
        <p:nvPicPr>
          <p:cNvPr id="13314" name="Picture 2" descr="I:\Рисунки\школа 17\фото рисунков 12-13 год 1\IMG_9767.JPG"/>
          <p:cNvPicPr>
            <a:picLocks noChangeAspect="1" noChangeArrowheads="1"/>
          </p:cNvPicPr>
          <p:nvPr/>
        </p:nvPicPr>
        <p:blipFill>
          <a:blip r:embed="rId2" cstate="print"/>
          <a:srcRect r="4727" b="2703"/>
          <a:stretch>
            <a:fillRect/>
          </a:stretch>
        </p:blipFill>
        <p:spPr bwMode="auto">
          <a:xfrm>
            <a:off x="857224" y="1142984"/>
            <a:ext cx="3357586" cy="2571768"/>
          </a:xfrm>
          <a:prstGeom prst="rect">
            <a:avLst/>
          </a:prstGeom>
          <a:noFill/>
        </p:spPr>
      </p:pic>
      <p:pic>
        <p:nvPicPr>
          <p:cNvPr id="13316" name="Picture 4" descr="I:\Рисунки\школа 17\фото рисунков 12-13 год 1\IMG_0475.JPG"/>
          <p:cNvPicPr>
            <a:picLocks noChangeAspect="1" noChangeArrowheads="1"/>
          </p:cNvPicPr>
          <p:nvPr/>
        </p:nvPicPr>
        <p:blipFill>
          <a:blip r:embed="rId3" cstate="print"/>
          <a:srcRect l="3409" t="4546" r="9655" b="13635"/>
          <a:stretch>
            <a:fillRect/>
          </a:stretch>
        </p:blipFill>
        <p:spPr bwMode="auto">
          <a:xfrm>
            <a:off x="1357290" y="3286124"/>
            <a:ext cx="3643338" cy="2571768"/>
          </a:xfrm>
          <a:prstGeom prst="rect">
            <a:avLst/>
          </a:prstGeom>
          <a:noFill/>
        </p:spPr>
      </p:pic>
      <p:pic>
        <p:nvPicPr>
          <p:cNvPr id="13317" name="Picture 5" descr="I:\Рисунки\школа 17\фото рисунков 12-13 год 1\IMG_0500.JPG"/>
          <p:cNvPicPr>
            <a:picLocks noChangeAspect="1" noChangeArrowheads="1"/>
          </p:cNvPicPr>
          <p:nvPr/>
        </p:nvPicPr>
        <p:blipFill>
          <a:blip r:embed="rId4" cstate="print"/>
          <a:srcRect l="10001" t="13334" r="9992" b="11707"/>
          <a:stretch>
            <a:fillRect/>
          </a:stretch>
        </p:blipFill>
        <p:spPr bwMode="auto">
          <a:xfrm>
            <a:off x="5357818" y="4429132"/>
            <a:ext cx="2643206" cy="18573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3318" name="Picture 6" descr="I:\Рисунки\школа 17\фото рисунков 12-13 год 1\IMG_0497.JPG"/>
          <p:cNvPicPr>
            <a:picLocks noChangeAspect="1" noChangeArrowheads="1"/>
          </p:cNvPicPr>
          <p:nvPr/>
        </p:nvPicPr>
        <p:blipFill>
          <a:blip r:embed="rId5" cstate="print"/>
          <a:srcRect l="11428" t="5714" r="12386" b="14288"/>
          <a:stretch>
            <a:fillRect/>
          </a:stretch>
        </p:blipFill>
        <p:spPr bwMode="auto">
          <a:xfrm>
            <a:off x="5786447" y="1643050"/>
            <a:ext cx="1785950" cy="2500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декабрь 2012</a:t>
            </a:r>
            <a:br>
              <a:rPr lang="ru-RU" sz="2000" dirty="0" smtClean="0"/>
            </a:br>
            <a:r>
              <a:rPr lang="ru-RU" sz="2000" dirty="0" smtClean="0"/>
              <a:t>Участие в городском проекте </a:t>
            </a:r>
            <a:br>
              <a:rPr lang="ru-RU" sz="2000" dirty="0" smtClean="0"/>
            </a:br>
            <a:r>
              <a:rPr lang="ru-RU" sz="2000" dirty="0" smtClean="0"/>
              <a:t>«Рукописная книга о городе Твери»</a:t>
            </a:r>
            <a:br>
              <a:rPr lang="ru-RU" sz="2000" dirty="0" smtClean="0"/>
            </a:br>
            <a:r>
              <a:rPr lang="ru-RU" sz="2000" dirty="0" smtClean="0"/>
              <a:t>(Общество книголюбов). </a:t>
            </a:r>
            <a:endParaRPr lang="ru-RU" sz="2000" dirty="0"/>
          </a:p>
        </p:txBody>
      </p:sp>
      <p:pic>
        <p:nvPicPr>
          <p:cNvPr id="7170" name="Picture 2" descr="I:\Рисунки\род. собрание 13 год\IMG_0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5857884" cy="4393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декабрь 2012</a:t>
            </a:r>
            <a:br>
              <a:rPr lang="ru-RU" sz="2400" dirty="0" smtClean="0"/>
            </a:br>
            <a:r>
              <a:rPr lang="ru-RU" sz="2400" dirty="0" smtClean="0"/>
              <a:t>Новогодняя мастерская с родителями. </a:t>
            </a:r>
            <a:endParaRPr lang="ru-RU" sz="2400" dirty="0"/>
          </a:p>
        </p:txBody>
      </p:sp>
      <p:pic>
        <p:nvPicPr>
          <p:cNvPr id="8194" name="Picture 2" descr="I:\Рисунки\род. собрание 13 год\IMG_9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43050"/>
            <a:ext cx="3047924" cy="2286016"/>
          </a:xfrm>
          <a:prstGeom prst="rect">
            <a:avLst/>
          </a:prstGeom>
          <a:noFill/>
        </p:spPr>
      </p:pic>
      <p:pic>
        <p:nvPicPr>
          <p:cNvPr id="8195" name="Picture 3" descr="I:\Рисунки\род. собрание 13 год\IMG_9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3857387" cy="2893132"/>
          </a:xfrm>
          <a:prstGeom prst="rect">
            <a:avLst/>
          </a:prstGeom>
          <a:noFill/>
        </p:spPr>
      </p:pic>
      <p:pic>
        <p:nvPicPr>
          <p:cNvPr id="8196" name="Picture 4" descr="I:\Рисунки\род. собрание 13 год\IMG_9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143380"/>
            <a:ext cx="3000268" cy="225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декабрь 2012</a:t>
            </a:r>
            <a:br>
              <a:rPr lang="ru-RU" sz="2400" dirty="0" smtClean="0"/>
            </a:br>
            <a:r>
              <a:rPr lang="ru-RU" sz="2400" dirty="0" smtClean="0"/>
              <a:t>Новогодняя мастерская с родителями. </a:t>
            </a:r>
            <a:endParaRPr lang="ru-RU" sz="2400" dirty="0"/>
          </a:p>
        </p:txBody>
      </p:sp>
      <p:pic>
        <p:nvPicPr>
          <p:cNvPr id="9221" name="Picture 5" descr="I:\Рисунки\род. собрание 13 год\IMG_9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25185"/>
            <a:ext cx="3262238" cy="2446757"/>
          </a:xfrm>
          <a:prstGeom prst="rect">
            <a:avLst/>
          </a:prstGeom>
          <a:noFill/>
        </p:spPr>
      </p:pic>
      <p:pic>
        <p:nvPicPr>
          <p:cNvPr id="9219" name="Picture 3" descr="I:\Рисунки\род. собрание 13 год\IMG_9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571876"/>
            <a:ext cx="3928880" cy="2946754"/>
          </a:xfrm>
          <a:prstGeom prst="rect">
            <a:avLst/>
          </a:prstGeom>
          <a:noFill/>
        </p:spPr>
      </p:pic>
      <p:pic>
        <p:nvPicPr>
          <p:cNvPr id="9222" name="Picture 6" descr="I:\Рисунки\род. собрание 13 год\IMG_9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14488"/>
            <a:ext cx="295267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121</TotalTime>
  <Words>66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Изостудия «Синяя птица»</vt:lpstr>
      <vt:lpstr>Октябрь 2012 Праздник «Осенины» и праздник «Воздушных шаров». </vt:lpstr>
      <vt:lpstr>Октябрь 2012 Мастер-класс художника-космиста Елены Войновой  в выставочном зале.</vt:lpstr>
      <vt:lpstr>Ноябрь 2012 Выставка «Осенний калейдоскоп». </vt:lpstr>
      <vt:lpstr>декабрь 2012 Встреча с поэтессой Татьяной Чечиной</vt:lpstr>
      <vt:lpstr>декабрь 2012 Выставка «Зимушка-зима». </vt:lpstr>
      <vt:lpstr>декабрь 2012 Участие в городском проекте  «Рукописная книга о городе Твери» (Общество книголюбов). </vt:lpstr>
      <vt:lpstr>декабрь 2012 Новогодняя мастерская с родителями. </vt:lpstr>
      <vt:lpstr>декабрь 2012 Новогодняя мастерская с родителями. </vt:lpstr>
      <vt:lpstr>январь 2013 Конкурс «Новогодняя открытка»  (Фонд «Доброе начало»). </vt:lpstr>
      <vt:lpstr>февраль 2013 Выставка «Весёлые зверюшки». </vt:lpstr>
      <vt:lpstr>март 2013 Конкурс детского рисунка в рамках проведения акции «Голос Твери в защиту планеты Земля» (Тверское отделение фонда им. Рериха). </vt:lpstr>
      <vt:lpstr>Апрель 2013 Выставка «Весенняя капель». </vt:lpstr>
      <vt:lpstr>Май 2013 Пленер на набережной Волги.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Изостудия «Синяя птица»</dc:title>
  <dc:creator>Баранов</dc:creator>
  <cp:lastModifiedBy>Баранов</cp:lastModifiedBy>
  <cp:revision>28</cp:revision>
  <dcterms:created xsi:type="dcterms:W3CDTF">2013-11-17T17:17:43Z</dcterms:created>
  <dcterms:modified xsi:type="dcterms:W3CDTF">2013-11-20T04:35:29Z</dcterms:modified>
</cp:coreProperties>
</file>