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57" r:id="rId4"/>
    <p:sldId id="273" r:id="rId5"/>
    <p:sldId id="263" r:id="rId6"/>
    <p:sldId id="265" r:id="rId7"/>
    <p:sldId id="266" r:id="rId8"/>
    <p:sldId id="278" r:id="rId9"/>
    <p:sldId id="269" r:id="rId10"/>
    <p:sldId id="275" r:id="rId11"/>
    <p:sldId id="274" r:id="rId12"/>
    <p:sldId id="267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A6B17CA-3274-4687-85C5-3C0CDDD3DE35}">
          <p14:sldIdLst>
            <p14:sldId id="280"/>
            <p14:sldId id="270"/>
            <p14:sldId id="257"/>
            <p14:sldId id="273"/>
            <p14:sldId id="263"/>
            <p14:sldId id="265"/>
            <p14:sldId id="266"/>
            <p14:sldId id="278"/>
            <p14:sldId id="269"/>
            <p14:sldId id="275"/>
            <p14:sldId id="274"/>
            <p14:sldId id="267"/>
            <p14:sldId id="277"/>
          </p14:sldIdLst>
        </p14:section>
        <p14:section name="Раздел без заголовка" id="{341AD579-AC52-496A-9899-49D35F5ED28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0" autoAdjust="0"/>
    <p:restoredTop sz="94660"/>
  </p:normalViewPr>
  <p:slideViewPr>
    <p:cSldViewPr>
      <p:cViewPr varScale="1">
        <p:scale>
          <a:sx n="65" d="100"/>
          <a:sy n="65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3-02-27T11:29:35.265"/>
    </inkml:context>
    <inkml:brush xml:id="br0">
      <inkml:brushProperty name="width" value="0.05292" units="cm"/>
      <inkml:brushProperty name="height" value="0.05292" units="cm"/>
      <inkml:brushProperty name="color" value="#F7F7E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398 552,'49'-150,"-49"150,0 0,0 0,0 0,0 0,0 0,0 0,0 0,0 0,0 0,0 0,0 0,0 0,25 0,-25 0,25 0,0 0,0 0,0 0,0 0,-1 0,1 0,0 0,0 0,0 0,0 0,-25 0,0 0,25 0,-25 0,25 0,-25 0,0 0,0 0,24 0,1 0,-25 0,25 0,-25 0,25 0,-25 0,25 0,-25 0,0 0,0 0,0 0,0 0,0 0,0 0,0 0,-25 0,0 0,0 0,0 0,1 0,-1 0,-25 0,25 0,-25 0,25 0,1 0,-1 0,0 25,-25-25,25 0,0 0,1 0,-1 0,0 0,0 0,0 25,0-25,25 0,-25 0,0 0,25 25,0-25,0 0,0 0,0 0,0-25,25 25,0 0,0 0,0-25,25 25,-1-25,-24 25,25 0,0 0,-25 0,-1-25,1 25,25 0,-25 0,-25 0,25 0,-25 0,0 0,0 0,0 0,-25 0,25 0,-25 25,-25-25,25 0,-24 0,-1 0,0 0,25 25,-24-25,-1 0,25 0,-25 0,25 0,1 25,-1-25,0 0,25 0,0 0,0 0,0 0,0 0,25 0,0 0,-1 0,1 0,0 0,25 0,0 0,-25 0,24-25,1 25,-25 0,25 0,-26 0,-24 0,25 0,-25 0,25 0,-25 0,0 0,0 0,-25 0,25 0,0 0,-25 0,1 0,-1 25,0-25,0 0,0 0,0 0,0 0,1 0,-1 0,-25 0,25 0,0 0,0 0,25 0,-25 0,1 25,-1-25,0 0,25 0,-25 25,25-25,-25 0,25 0,0 0,0 0,0 0,25 0,-25 0,25 0,0 0,0 0,-1 0,1 0,0 0,0 0,0 0,25 0,-25-25,-1 25,1 0,25 0,-25 0,0 0,-25 0,25 0,-25 0,0 0,0 0,0 0,-25 0,25 0,-25 0,0 0,0 0,0 0,0 0,1 0,-26 25,25-25,0 0,0 0,0 0,25 0,-25 25,1-25,-1 0,0 0,0 0,25 0,-25 0,25 25,0-50,0 25,0 0,0 0,0 0,25 25,-25-25,25 0,0 0,0 0,-1 0,1 0,0-25,0 25,0 0,0 0,25 0,-26 0,-24 0,25 0,0 0,0 0,-25 0,25 0,-25 0,0 0,0 0,0 0,0 0,-25 0,0 0,25 0,-25 0,0 0,1 0,24 0,-50 25,25-25,0 0,0 0,0 0,0 0,1 0,24 0,-25 0,0 0,25 0,-25 0,25 0,0 25,0-25,0 0,0 0,0 0,25-25,-25 25,25 25,0-25,-1 0,1 0,0 0,0 0,0 0,0 0,0-25,0 25,-1 0,-24 0,25 0,0 0,-25 0,25 0,-25 0,0 0,0 0,0 0,0 0,0 0,0 0,-25 0,25 0,-25 0,25 0,-25 0,1 0,-1 0,0 0,0 25,0-25,25 0,-25 0,0 0,25 0,-25 0,1 0,24 0,-25 0,0 0,25 0,0 0,0 0,0 0,0 0,0 0,0 0,0 0,0 0,25 0,0 0,-1 0,1 0,-25 0,25 0,0 0,0 0,25 0,-25 0,-1-25,1 25,-25 0,25 0,0 0,0 0,-25 0,0 0,0 0,0 0,0 0,0 0,-25 0,0 0,0 0,0 0,1 0,-26 25,25-25,0 0,-25 0,50 0,-49 0,24 0,0 0,0 0,25 0,-25 0,25 0,-25 0,25 0,0 0,0 0,0 0,0 0,0 0,0 0,0 0,0 0,0 0,25 0,-25 0,25-25,-25 25,25 0,-25 0,25 0,0 0,-1 0,1 0,-25 0,25 0,-25 0,0 0,25 0,-25 0,0 0,25 0,-25 25,0-25,0 0,0 0,0-25,0 25,0 0</inkml:trace>
  <inkml:trace contextRef="#ctx0" brushRef="#br0" timeOffset="4547">348 552,'-124'0,"124"0,0 0,-25 0,25 0,0 0,0 0,0 0,-25 0,25 0,0 0,0 0,0 0,0 0,0 0,0 0,25-25,-25 25,0 0,0 25,0-25,25 0,-25 0,24 0,-24 0,25 0,-25 0,0-25,25 25,-25 0,25 0,0 0,0 0,0 0,0 0,-25 0,24 0,-24 0,25 0,0 0,0 0,-25 0,25 0,-25 0,0 0,0 0,0 0,0 0,0 0,0 0,-25 0,0 0,0 0,0 0,1 0,-26 25,25-25,0 0,-25 0,25 0,1 0,-1 25,-25-25,25 0,0 0,0 0,1 0,-1 0,0 0,25 0,0 0,0 0,0 0,0 0,0 0,0 0,0 0,25 0,-25 0,25 0,-1 0,1 0,-25 0,25 0,0-25,-25 25,25 0,25 0,-26 0,1 0,0 0,-25 0,25 0,0 0,25 0,-25-25,-1 25,-24 0,25 0,0 0,0 0,0 0,0 0,0 0,-25-25,24 25,1 25,0-25,0 0,0 0,0 0,0 0,0 0,-1 0,1 0,0 0,0 0,-25-25,25 25,0 0,-25 0,0 0,25 0,-25 0,0 0,0 0,0 0,0 0,0 0,0 0,-25 0,25 0,-25 0,0 0,0 25,0-25,-24 0,24 0,0 0,0 0,-25 0,25-25,0 25,1 0,-1 0,25 25,-25-25,0 0,25 0,0 0,-25 0,25 0,0 0,25 0,-25 0,25 0,0 0,0 0,-1-25,1 25,25 0,-25 0,0 0,25-25,-26 25,26 0,-25 0,0 0,0 0,-25 0,25 0,-25 0,0 0,0 0,0 0,-25 0,0 0,0 0,-25 0,1 0,24 0,0 0,-25 0,25 0,-25 0,26 0,-1 25,0-25,25 0,-25 0,0 0,25 0,0 0,0 0,25 0,-25 0,25 0,0-25,0 25,-1 0,1-25,0 25,25 0,-25 0,0-25,0 25,-1 0,26 0,-25 0,0 0,0 0,-25 0,25 0,-1 0,1 0,-25 0,0 0,0 0,0 0,0 0,0 0,0 0,-25 0,1 25,-1-25,0 0,0 25,0-25,0 0,0 0,1 0,-1 25,0-25,25 0,-25 0,0 0,0 25,0-25,25 0,-25 0,25 0,25 0,-50 0,50 0,-25 0,0 0,25 0,0 0,25 25,-25-25,0 0,24 0,-24 0,25 0,-25 0,-25 0,25 0,-1-25,-24 25,0 0,0 0,0 0,0 0,0 0,-24 0,24 0,-25 25,0-25,0 0,25 0,-50 0,25 0,1 0,-1 0,25 0,-25 0,0 0,0 0,0 0,0 0,25 0,-25 0,25 0,-24 0,24 25,-25-25,25 0,-25 0,25 0,0 0,0 0,0 0,0 0,0 0,0 0,0 0,25 0,0 0,-25 0,24 0,1 0,0-25,0 25,0 0,0 0,0 25,-25-25,0-25,0 50,0-25,0 0,0 0,0 0,0 0,0 0,0 0,-25 0,25 0,-25 0,25 0,-25 0,0 0,0 0,0 0,25 25,-24-25,24 0,-25 0,0 0,25 0,-25 0,0 0,25 25,-25-25,25 0,-25 0,25 0,-24 0,24 0,0 0,-25 0,25 0,0 0,-25 0,25 0,-25 0,25 0,0 0,-25 0,25 0,0 0,0 0,-25 0,25 0,0 0,0 0,25 0,-25 0,0 0,25 0,0 0,0 0,0 0,-1 0,-24-25,25 25,0 0,25 0,-25 0,0 0,-1 0,-24 0,25 0,0 0,0 0,0-25,0 25,-25 0,0 0,25 0,-25 0,0 0,0 0,0 0,0 0,0 0,0 0,0 0,0 0,0 0,-25 0,25 0,-25 0,0 0,0 0,0 0,0 0,1 0,-26 25,25-25,-25 0,25 0,-24 0,24 25,-25-25,25 0,-25 0,26 0,-1 0,-25 0,25 0,0 0,25 26,-25-26,1 0,-1 0,25 0,0 0,0 0,0 0,25 0,-25 0,24 0,1-26,0 26,-25 0,50-25,-25 25,0 0,24-25,-49 25,25 0,0 0,0 0,0 0,0-25,-25 25,0 0,0 0,0 0,0 0,0 0,0 0,0 0,-25 0,0 0,0 0,25 0,-25 0,0 0,25 0,-25 25,1-25,-1 0,0 0,25 0,-25 0,25 0,0 0,0 0,0 0,0 0,0 25,0-25,25 0,0 0,0 25,-1-25,1 0,0 0,0-25,0 25,-25 0,25 0,0 0,-25 0,0 0,0 0,0 0,0 0,-25 0,25 0,-25 0,0 0,0 0,0 0,0 25,1-25,-1 0,0 0,0 0,0 0,25 0,-25 26,25-26,0 0,-25 0,25 0,0 0,25 0,-25 0,0 0,0 0,0 0,25-26,-25 26,25 0,-25 0,0 0,25 0,-25 0,25 0,-25 0,0 0,0 0,0 0,0 0,0 0,0 0,0 0,0 0,0 0,0 0,0 0,0 26,25-26,-25 0,0 0,0 0,0 0,0 0,0 0,0 0,0 0,0 0,0 0,0 0,0 0,0 0,0 0,0 0,0 0,0 0,0 0,0 0,0 0,0 25,24-25,-24 0,25 25,-25-25,0 0,0 0,25 0,-25 0,0 0,25 0,-25 0,25-25,-25 25,25 0,0 0,-25 0,25 0,-25-25,0 25,24 0,-24 0,0 0,25 0,-25 0,0 0,25 0,-25 0,0 0,25 0,-25 0,25 0,-25-26,25 26,-25 0,25 0,-25 0,0 0,24 0,-24 0,0 0,0 0,25 0,-25 0,0-25,25 25,-25 0,25 0,-25 0,25 0,-25 0,25 0,-25 0,0 0,25 0,-25 0,0 0,25 0,-25 0,24 0,1 0,-25 0,25 0,-25 0,25 0,-25 0,0 0,0 0,0 0,0 0,0 0,0 0,0 0,0 0,-25 0,0 25,0-25,1 0,-1 0,0 0,0 0,0 0,0 0,0 0,0 0,1 26,-1-26,0 0,-25 0,25 0,0 0,1 0,-1 0,0 25,0-25,0 0,25 0,-25 0,25 0,0 0,-25 0,25 0,0 0,25 0,-25 0,0 0,25 0,0 0,0 0,0 0,0 0,-1-25,1 25,25 0,-25 0,25-26,-26 26,1 0,0 0,25 0,-25 0,0 0,0 0,-1 0,1 0,0-25,0 25,0 0,0 0,-25 0,25 0,-25 0,0 0,0 0,0 0,0 0,0 0,0 0,-25 0,25 0,-25 0,0 0,0 0,0 0,0 0,1 0,-1 0,0 0,0 0,0 0,-25 0,25-25,1 50,24-50,-25 50,0-25,25 0,-25 0,25 0,-25 0,25 0,0 0,25 0,-25 0,0 0,25 0,0 0,0 0,-25-25,24 25,26 0,-25 0,25 0,-25 0,0 0,-1 0,1 0,0 0,0 0,-25 0,25 0,-25 0,0 25,0-25,0 0,0 0,0 0</inkml:trace>
  <inkml:trace contextRef="#ctx0" brushRef="#br0" timeOffset="14360">1218 276,'-25'-25,"25"25,0 0,0 0,0 0,-24 0,24 0,-25 0,25 0,-25 0,0 25,0-25,0 25,0-25,0 25,1-25,24 26,-25-26,25 0,0 0,0 0,25 0,-25 0,49 0,-24-26,25 26,-25 0,25-25,-1 25,1 0,0 0,-25 0,24 0,1 0,-25 0,0 0,0 0,-25 0,25 0,-25 0,0 0,-25 0,25 0,-25 25,25-25,-25 0,0 0,0 26,0-26,0 0,-24 0,24 25,0-25,0 0,-25 25,26-25,-1 25,0-25,0 0,-25 25,25-25,0 0,1 25,24-25,-25 25,25-25,-25 0,25 0,0 25,25-25,-25 0,0 0,25 0,-25 25,24-25,1 0,0 0,0 0,0 0,0 0,0 0,-25 0,25 0,-25 0,24 0,-24 0,0 0,0 0,0 0,0 0,0 0,0 0,0 0,0 0,0 0,0 0,0 0,0 0,-24 0,-1 0,25 0,-50 0,25 0,0 0,-25 0,26 25,-1-25,0 0,0 0,0 25,0-25,25 0,0 0,0 0,25 0,0 0,25 0,-1 0,1-25,25 25,-1-25,1 25,0 0,-26-25,1 25,-25 0,25 0,-25 0,-25-25,24 25,-24 0,0 0,0 0,0 0,-24 25,-26-25,0 0,0 0,-24 25,24-25,0 25,1-25,-1 25,25 0,0-25,0 26,0-1,25-25,0 25,0-25,25 0,-25 0,25 0,0 0,25 0,-1-25,1 25,0-25,0 25,-1-26,1 26,-25-25,25 25,-25-25,-1 25,-24 0,0 0,0 0,-24 0,24 25,-25-25,-25 25,-25 1,1-1,24 0,0 0,25 0,1-25,48 0,-24 0,50 0,25-25,-1 0,26-25,-1 24,-24-24,-1 25,1 25,-25-25,-25 25,0 0,-25 0,0 0,0 0,0 25,0-25,0 0,-50 25,25-25,-25 25,0 0,26-25,-1 26,0-26,25 0,0 0,0 0,25 0,-25 0,49 0,-24 0,50 0,-25-26,-1 26,1 0,0 0,0-25,-26 25,26 0,-25 0,0 0,-25 0,0 0,0 0,0 0,-50 0,0 0,-24 25,24 1,-24-26,-1 25,25 0,-24 0,24 0,25 0,0-25,25 25,0-25,25 0,25 0,-1-25,26 25,0-25,24 0,-24 0,-1 25,-24-25,0 25,0-25,-26 25,1 0,-25 0,0 0,-25 0,1 25,-1-25,-50 25,0-25,1 25,-1 0,-24 0,24 0,1 0,24 0,0 0,25-25,25 0,0-25,25 25,0 0,25-25,-1 0,1 0,0 0,0 0,-25 25,-1-25,-24 25,0 0,0 0,0 0,-24 0,-26 25,-25-25,1 25,-1 0,25 0,-24 0,24 0,0 0,25-25,25 0,0 0,25 0,0-25,25 0,24 0,-24-25,25 25,-50 0,-1 0,1 25,-25 0,0 0,0 0,-25 0,1 0,-26 0,0 25,0 0,-24-25,24 25,25 0,0-25,0 0,25 0,0 0,25-25,0 25,0-25,25 0,0 0,-26 0,-24 25,0-26,0 26,0 0,0 26,-24-26,24 25,-50 0,0-25,0 25,1 0,-1 0,50-25,-25 0,25 0,0 0,25 0,0-25,24 0,1 0,0-25,-25 24,25 1,-50 0,0 25,0 0,0 0,-25 0,-25 25,0-25,25 51,-24-26,-1 0,0 0,0-25,50 25,0-50,0 25,25 0,0-25,0 0,25-26,-1 26,-24 0,-25 25,0 0,0 0,0 0,0 0,-25 0,-24 0,-1 25,0 0,1 1,-1-1,0 0,25 0,0-25,25 0,0 0,25-25,0 0,0 0,50-1,-51 1,26 0,-25 0,25 0,-50 25,0-25,0 25,0 0,0 25,-25-25,-25 25,-24 25,24-25,-25 26,25-26,26-25,-1 25,25-25,0 0,25-25,-1 25,51-50,0-1,-1 26,1 0,-1-25,-24 25,-25 0,-25 25,0 0,0 0,-50 25,25 0,-24 0,-1 0,-25 0,26 0,-1 0,25 26,0-51,0 0,25 0,0 0,25 0,0-25,0-26,0 26,25 0,-1 0,-24 0,-25 25,0-25,0 25,0-25,0 50,-25-25,0 25,-24 0,-26 0,25 0,1 0,-1 0,25 1,0-26,0 0,25 0,0 0,0-26,25 26,25-25,-25 0,24 25,-24-25,0 0,0 25,0-25,-25 25,0 0,0 0,0 0,0 25,-25 0,-25-25,1 25,-1 25,25-24,-25-1,25 0,1 0,-1-25,25 0,0 0,25 0,-25 0,24-25,1 25,25-25,-25 0,0 25,0-26,-1 1,-24 25,0 0,0 0,0 0,0 0,-24 25,-1 1,0-1,-25 0,25 0,0-25,1 0,24 25,0-25,0-25,0 25,0 0,24-25,1 25,0-25,0 0,0-1,-25 26,25-25,-25 25,-25 0,25 0,-25 25,0-25,-25 26,1-1,24 0,-25 0,50-25,-25 0,25 0,0 0,0 0,25-25,0 25,0 0,0-25,0 0,-1 25,1-26,0 26,-25 0,25 0,-25 26,25-26,-25 0,0 25,25-25,-25 0,25 0,-25 25,24-25,1 0,-25 0,25 0,0 0,-25 0,25 0,-25 0,25 0,0 0,0 0,-25 0,24-25,1 25,0 0,0-25,-25 25,25-26,0 1,-25 25,25-25,-1 0,1 0,-25 0,25 0,-25-25,25 50,-25-25,0 0,-25 25,25 0,-25 0,-24 0,24 0,-25 25,0 0,25-25,-24 25,24 0,0 0,0-25,25 25,0-25,0 0,0 0,0 0,25 0,-25-25,25 25,0 25,0-25,-1 0,1 0,0 0,-25 0,25 0,-25 0,25 0,-25 0,25 0,-25 0,25 0,-1 0,-24 0,25 0,0 0,0-25,0 25,0 0,0 0,0 0,-1-25,1 25,25 0,-25 0,25 0,-26 0,1-25,0 25,25 0,-25 0,0 0,0 0,-1 0,1 0,0 0,0 0,-25 0,0 0,0 0,0 0,0 0,0 25,0-25,0 0,-25 25,0-25,-24 0,24 25,0 0,0-25,0 0,0 25,25-25,0 0,0 0,0 0,25 0,0 0,25 0,24 0,1-25,-1 25,1-25,0 0,-1 25,-24-25,0 0,0 25,-26-25,1 25,-25 0,0 0,0 0,0 0,-25 25,1-25,-26 0,-25 25,1 0,-1-25,25 25,-24 0,24 0,0-25,25 25,0-25,25 25,0-25,25 0,0 0,25-25,24 25,-24-25,25 25,-1-25,1 0,-25 0,0 25,-1-25,1 0,-25 25,0-25,-25 25,0 0,0 0,0 25,-50-25,0 25,1 0,-26 0,0 0,1 0,24 0,25-25,25 0,0 0,25 0,0 0,49-25,1 25,0-25,-1 0,1-25,-25 25,-26 25,-24 0,0 0,-24 0,-26 50,-25-25,1 0,24 25,-25-25,50 26,25-51,0 25,0-25,25-25,25 25,0-25,49-26,-24 26,-1 0,1 0,-25-25,-25 50,0-25,-25 25,0 0,-25 25,0-25,0 25,-25 0,0 0,26 0,-26-25,25 25,0 0,0-25,25 0,0 0,0 0,50-25,0 25,-1-25,1 0,0-25,0 25,-1 0,-24 25,0-25,-25 25,0 0,0 0,0 0,0 25,-25-25,0 25,1 0,-1 0,-25 0,25-25,-25 25,50-25,-25 25,25-25,0 0,0 0,25-25,-25 25,50-25,0 25,-25-25,24 0,-24 25,0-25,0 0,-25 25,0 0,0 0,-25 25,-25 0,1 0,-26 0,0 25,1-25,24 1,0 24,1-50,49 0,0 0,0 0,25 0,24-50,1 24,25-24,-26 25,26 0,-50 0,25 0,-50 25,0 0,0 0,-25 0,0 25,-25 0,-25 25,26-25,-1 26,0-26,1 0,24 0,0-25,25 0,0 0,0 0,0 0,25 0,0-25,-1 0,1 0,-25 25,25-26,-25 26,0-25,0 25,0 0,0 0,-25 25,0-25,-24 51,-1-26,0 0,0 0,1 0,24 0,0 0,25-25,-25 25,25-25,0 0,25 0,-25-25,25 25,0-25,24 25,-24-25,0 25,-25-25,25 25,0 0,-25-25,0 25,0 0,0 0,0 25,0-25,0 0,-25 25,0 0,-25 0,26 0,-26 0,25-25,0 25,25-25,0 0,0-25,0 25,0-25,25 25,0-50,-25 25,25 0,-25 0,25 25,-25-25,0 0,0 25,0-25,-25 25,25 0,-25 25,-25 0,0 0,1 0,-1 0,25 0,-25 0,50-25,-25 25,25-25,0 0,25 0,-25-25,25 25,25-25,-25-25,24 25,-24 0,25 0,-25 0,0-1,-25 1,25 25,-25-25,0 25,0 0,0 0,0 0,-25 0,25 0,-25 0,-25 25,25 0,-24 1,24-26,0 25,0 0,25-25,0 0,0 0,0 0,0 0,0-25,25 25,0-25,0-1,-1 1,1 25,0-25,0 25,0-25,-25 25,0 0,0 0,25 0,-25 0,0 0,-25 0,25 0,0 0,0 0,0 0,0 0,0 0,0 0,0 0,0-25,0 25,0-25,25 25,-25-25,0 0,25 25,-25-25,25 25,-1-25,-24 25,0 0,25-25,-25 25,-25 25,25-25,-24 0,24 0,-25 25,0-25,0 25,0 0,0 0,25-25,-25 25,25-25,0 0,0 0,0 0,0 0,0 0,0 0,25-25,-25 25,25-25,-25 25,25-25,-25 25,0 0,0 0,0 0,0 0,0 0,0 0,0 0,0 0,0 0,0 0,-25 0,25 0,-25 0,25 25,-25-25,0 0,25 0,-24 0,24 25,-25-25,25 0,-25 0,25 0,0 0,-25 0,25 0,0 0,0 25,0-25,0 0,0 0,25 0,-25 0,0 0,25 0,-25 0,25-25,-1 25,1-25,0 25,0-25,-25 25,25 0,-25 0,0 0,0 0,0 0,-25 0,25 0,-25 0,0 0,0 25,1-25,-1 0,0 25,-25-25,0 25,26-25,-1 25,-25-25,25 25,0-25,0 0,0 25,1-25,-1 0,25 0,0 0,0 0,0 0,25 0,-25 0,24-25,1 25,-25-25,25 25,0-25,0 25,0-25,-25 25,0-25,0 25,0 0,0 25,-25-25,0 25,-25 0,1-25,-1 50,0-50,0 51,26-26,-1 0,25-25,-25 0,25 0,25 0,0-25,-1 0,1-1,25 1,0 0,-25 0,-1 0,1 0,-25 25,0-25,0 25,0 0,-25 25,1-25,-1 25,-25 0,0 0,25 0,1-25,-1 25,25-25,0-25,25 25,-25-25,49 0,-24 0,25 0,0 0,-50 0,24 0,-24 25,0 0,0 0,-24 0,-1 0,0 25,0-25,-25 25,25 0,-24 0,24-25,0 25,25-25,0 0,-25 0,50-25,-25 25,0-25,25 25,0-25,-25 0,0 25,0 0,0 0,0 0,0 0,0 25,-25-25,25 25,-25 0,25-25,0 25,0 0,0-25,25 0,0 25,0-25,-1 0,1 0,0 0,25 25,-25-25,-25 0,25-25,-25 25,0 0,0 0,0 0,0 0,-25-25,25 25,-25 0,0-25,0 0,0 25,0-25,1 0,-1 25,0-25,0 0,-25 25,25 0,0 0,-24 25,24-25,0 25,-25 0,25 0,1 0,-1 0,25 0,0-25,0 0,0 0,25 0,-25 0,24 0,1-25,0 0,0 25,0-25,0 0,0 0,-25 0,24 25,-24-25,0 25,0 0,-24 0,-1 0,0 25,0 0,0-25,0 25,-24 0,24-25,0 25,0-25,25 0,0-25,0 25,0-25,25 25,-25-25,0 0,0 25,0-25,-25 50,0-25,-25 25,25 0,-24 0,24 25,-25-25,25 0,25 1,0-26,0 25,25-25,-25 0,25-25,0-1,0 1,0 25,-1-25,1 0,-25 25,25-25,-25 25,0-25,-25 25,25-25,0 25,-25 0,1 0,-1 0,0 25,0 0,-25-25,1 25,24 0,-25 0,0 26,0-26,26 0,24 0,-25-25,25 0,0 0,0 0,25 0,-1-25,1-25,25 24,-25 1,0 0,0 0,-25 25,0 0,0 0,-25 0,0 25,0 0,-25 26,25-26,1 0,-1 0,25-25,0 0,0 0,25 0,-1-25,1 0,0 0,0-1,25 1,-50 25,25-25,-25 25,25 0,-25 0,24 0,1 0,0-25,0 25,0-25,25 0,-1 25,-24-25,25 0,25 0,-51 0,26 25,-25-25,25 25,-25 0,-1 0,1 25,-25-25,25 0,-25 25,0-25,0 25,-25 25,0-25,1 0,-1 0,25-25,0 0,0 25,0-25,25 0,-1-25,26 25,0-25,-25 0,25 0,-1 0,-24 25,0-25,0 25,-25 0,-25 0,25 0,-25-25,0 25,0 0,1 0,-26 0,25 0,-25 0,-24 25,24-25,0 0,0 0,1 0,-1 25,25-25,-25 0,25 0,1-25,24 25,0 0,0 0,24-25,1 25,0-25,0 25,0-25,0 25,0 0,0-25,-1 25,-24 0,25 0,-25 0,0 0,0 0,25 0,-25 0,0 0,0 0,0 0,-25 25,25-25,-25 0,25 25,0-25,-24 0,24 0,0 25,0-25,0 0,24 0,-24 0,0 0,0 0,25 0,-25 0,0 0,25 0,-25 25,25-25,-25 0,25 25,-25-25,25 0,0 25,-1-25,1 0,0 0,0 0,0 25,0-25,0-25,0 25,-1 0,1 0,25 25,-25-25,0 0,0 0,-1 0,1 0,0 0,0 0,0 0,0 0,0 0,24 0,-24-25,25 25,-25 0,25 0,-1 0,1 0,-25 0,0 0,0 0,0 0,-1 0,1 0,0 0,-25 0,0 0,0 0,0 0,0 0,-25 0,0 0,1 0,-1 25,-25-25,0 0,0 0,1 25,-26-25,25 0,1 0,-1 0,0 25,0-25,1 0,-1 0,25 0,-25 25,1-25,24 0,25 0,-25 0,25 0,25 0,-25-25,25 25,0-25,-1 0,1 25,0-25,0 25,-25 0,25 0,-25 0,0 25,-25-25,25 25,-25 0,0 0,25 0,0-25,0 26,0-26,25 0,0 0,0 0,25-26,-1 1,1 25,-25-25,25 25,-25-25,-1 25,1 0,0 0,0-25,0 25,-25 0,25 25,0-25,-1 0,1-25,0 25,25 0,-25 0,0 0,0-25,24 25,-49 0,25 0,0-25,-25 25,0 0,25 0,-25-25,0 25,-25 0,25 0,0 0,0 0,0 0,0 0,-25 0,0 0,25 0,-25 0,25 0,-24 0,24 0,0 0,0 0,0 0,0 0,0 25,24-25,1 0,-25 0,25 25,0-50,0 25,-25 0,25 0,-25-25,25 25,-25 0,-25 0,25 0,0 0,-25 0,0 0,0 25,0-25,-24 25,24 0,0-25,0 25,0-25,25 25,0-25,0 25,0-25,0 0,0 0,25 0,0 0,0-25,24 25,-24-25,0 0,0 0,0 0,-25 25,25-25,-50 25,25 0,-25 0,0 0,-25 25,1 0,-1 0,-25 0,26 0,24 0,0 0,0 1,25-26,0-26,0 26,25-25,0 0,24-25,1 25,-25-25,0 25,-25 0,0 0,0 0,-25 25,-25 0,1 0,-1 25,0 0,-24 0,24 25,0-25,25 0,25 0,-25-25,50 0,-25 0,25 0,0 0,25-25,-25 0,24 25,1-25,0 0,-50 25,25 0,-25 0,0 25,0-25,0 25,-25 0,25-25,-25 25,25 0,0-25,0 0,25 25,0-25,24-25,1 25,0-25,0 25,-1-25,-24 25,0-25,0 25,0 0,0 25,0-25,-25 0,24 0,1 0,-25 0,25 0,0 0,25-25,-25 25,-1-25,1 25,0-25,0 25,-25-25,0 25,25 0,-25 0,0 0,-25 0,25 0,-25 25,0-25,0 50,-24-25,-1 0,25 0,0-25,0 0,25 0,0 25,0-50,0 25,25 0,0-25,25 0,-25 0,0 0,-1 0,1 0,-25 25,0 0,0 0,-25 0,1 0,-26 25,0 25,-24-25,24 25,25-25,0-25,0 0,25 0,0 0,25 0,0-25,25 0,-1 0,-24-25,0 25,0 0,0 25,-25 0,-25 0,25 0,-25 0,0 25,0-25,-24 25,-1 25,25-25,-25 0,25-25,1 25,24-25,0 0,0 0,0 0,24-25,-24 25,25-25,-25 25,25 0,-50-25,25 25,0 0,-25 0,1 0,-1 25,-25-25,25 25,-25 0,25-25,1 25,-1-25,25 0,0 0,0 0,25 0,-25 0,24 0,1 0,0-25,0 25,0 0,0-25,25 0,-50 25,49-25,-49 25,25-25,-25 25,25 0,-25 0,0 0,0 0,25 25,-25-25,0 25,0 0,0-25,0 25,25-25,0 0,0 0,24 0,1-25,25 0,-26 0,26 0,-25 0,-25 0,-1 0,1 25,-25-25,0 25,0 0,0 0,-25 25,25-25,-49 25,24 25,-25-25,0 0,25 0,1 0,-1-25,25 0,0 0,0 0,25 0,-25-25,49 0,-24 0,25 0,-25 0,0 0,0 25,-25-25,0 25,0 0,0 0,-25 25,0 0,-25 0,25 25,-25-25,50 0,-24 0,24-25,0 26,0-26,24 0,-24 0,25-26,25 1,-25 0,25 0,-25 0,-25 0,0 25,0-25,0 25,0 0,0 0,-25 0,0 25,-25 0,25 0,-25 25,26-25,-1 1,0-26,25 0,0 0,25 0,-25 0,25-26,24 1,1 0,0 0,0 0,-1 0,-24 0,0 0,-25 25,0 0,0 0,0 0,0 0,-25 25,0 0,0 0,1 0,-1 0,0 0,0-25,25 0,0 0,0 0,0 0,25 0,-25-25,25 25,0-25,-1 0,1 25,-25-25,25 25,-25-25,0 25,-25 0,25 25,-25 0,1 0,-26 0,25 0,0 0,0-25,0 26,25-26,0 0,0 0,25 0,-25-26,25 26,0-25,25 0,-50 0,25 0,-1 25,-24 0,0-25,0 25,-24 0,24 0,0 25,-25 0,-25-25,25 25,0 0,0 0,25-25,0 0,0 0,0 0,0 0,0 0,0 0,0-25,0 0,0 25,0-25,0 0,0 25,0-25,0 0,-25 25,1 0,-1 0,0 0,-25 25,0 0,26 0,-26-25,25 25,0 0,25-25,0 0,0 0,0 0,25 0,0-25,0 0,0 25,-1-25,1 0,0 0,-25 0,0 0,0 25,0 0,-25-25,25 25,-25 0,-24 0,24 25,-25 0,0 0,1 0,-1 0,25 0,0 0,25-25,0 0,0 0,0 0,0 0,25 0,-25-25,50 25,-25-25,-1 0,1 25,-25-25,0 25,0 0,0 0,-25 0,1 25,-1 0,-25 0,25 0,0-25,0 25,25 0,-25-25,25 0,25 0,-25-25,25 25,25-25,-25 0,0 25,0-25,-1 25,-24 0,0 0,0 0,-24 25,24-25,-25 25,25 0,0-25,25 25,-25-25,49 0,-24 0,25 0,0-25,-1 0,26 25,-25 0,-1-25,-24 25,25 0,0-25,-25 25,0-25,-1 25,1-25,0 25,0-25,0 25,25-25,-26 0,1 25,0-25,0 25,0 0,-25 0,0 0,0 0,0 0,0 25,-25-25,-25 25,1 0,24 25,-25-25,25 0,0-25,0 25,1-25,24 0,-25 25,50-25,-25-25,0 25,24 0,1-25,0 25,0-25,-25 25,25-25,-25 25,25 0,-25 0,0 0,-25 0,25 0,0 0,0 0,-25 25,0 0,-25-25,26 25,-1 0,25-25,-25 25,0 1,25-1,-25-25,25 25,-25-25,25 25,0-25,0 0,0 0,0 0,0 0,0 25,0-25,25 0,-25 0,0 0,0 0,0 0,0 0,0 0,25 0,-25-25,25 25,-25 0,25-25,-25 25,25-25,-1 0,-24-1,25 26,0-25,0 25,0-25,-25 25,25-25,0 25,-25-25,24 25,1 0,-25 0,25-25,-25 25,25 0,-25 0,0 0,0 0,0 0,0 0,0 0,0 0,0 0,-25 25,0-25,0 25,25-25,-24 25,-1-25,0 25,0 0,25-25,-25 26,0-1,25-25,-25 25,25-25,0 25,-24-25,24 0,0 0,0 25,0-25,0 25,0-25,0 0,0 25,0-25,0 0,0 0,24 0,-24 0,0 0,25-25,0 25,0-25,0 25,-25-25,25 0,0 25,-1-25,1 0,0-1,0 1,0 25,-25-25,25 25,-25 0,0-25,0 25,0 0,25 0,-25-25,0 25,0 0,0 0,0 0,0-25,25 25,-25-25,0 25,24-25,-24 25,0-25,0 25,0 0,25 0,-25-25,0 25,-25 0,50 0,-50 0,25 0,0 0,0 25,0-25,-24 0,24 0,-25 0,25 25,-25-25,25 0,0 0,-25 0,25 25,0-25,0 0,0 0,-25 25,25-25,0 0,0 0,0 25,0-25,0 0,0 0,0 0,25 25,-25-25,0 0,0 0,25 0,-25 0,25 0,-25 0,25-25,-1 25,1 0,-25-25,25 25,-25-25,25 25,-25-25,25 25,-25-25,0 25,0 0,0 0,0 0,0-25,0 25,0 0,0 0,0 0,0-25,0 25,0 0,0 0,0 0,0 0,0 0,0 0,0 0,-25 0,50 0,-50 0,25 0,0 0,0 0,0 0,-25 25,25-25,-25 0,25 25,-25-25,25 0,-24 25,24-25,0 0,0 0,0 0,0 0,0 0,0-25,0 25,0 0,0 0,0 0,0 0,0 0,0 0,0 0,-25 0,25 0,0-25,0 25,0 0,0 0,0 0,0 0,0 0,0 0,0 0,0 0,0 0,0 25,0-50,0 50,0-25,-25 0,25 0,0 0,0 25,0-25,0 0,0 0,-25 0,25 25,0-25,0 0,0 0,0 0,0 25,0-25,0 0,0 0,0 0,0 25,0-25,0 0,0 0,0 0,0 25,0-25,0 0,0 0,0 25,0-25,0 0,0 0,0 0,25 0,-25 0,0 25,0-25,0 0,0 0,0 0,25 0,-25 0,0 25,0-25,0 0,0 0,0 0,0 0,25 0,-25 26,0-26,0 0,0 0,0 0,24 0,-24 25,0-25,0 0,0 0,25 0,-25 0,0 0,25 0,-25-25,0 25,0 0,25-26,-25 26,0-25,25 25,-25-25,0 25,25 0,-25-25,25 25,-25 0,24 0,-24-25,0 25,0 0,25 0,-25 0,0 0,0 0,0 0,0 0,0 0,0 0,0 0,-25 0,25 0,0 0,0 0,-24 25,-1-25,0 25,-25-25,25 25,0-25,25 25,-24 1,-1-26,25 25,0-25,0 0,0 0,0 0,0 25,0-25,0 0,25 0,-25 0,0 0,24 0,1 0,0 0,-25-25,25 0,0-1,0 1,0 25,-25-25,0 25,0 0,0 0,0 0,0 0,-25 25,0-25,0 25,25 1,-25-1,0 0,0-25,1 25,-1-25,25 0,0 0,0 0,0 0,25 0,-25-25,0 25,24 0,-24 0,25-25,0 0,-25 25,25-26,-25 1,0 25,0 0,0 0,0 0,0 0,0 0,-25 25,0-25,0 26,1-1,-1-25,0 25,25-25,0 0,0 0,0 0,0 0,0-25,0 25,25 0,-25 0,0-25,25 25,-25 0,0-26,0 26,0 0,0 0,0-25,0 25,0 0,0 0,-25 0,25 0,-25 0,0 0,25 25,-25 1,0-26,25 0,-25 25,25-25,0 0,0 0,0-25,0 25,0 25,0-50,0 25,0 0,0 0,0 0,25 0,-25 0,0 0,0-26,0 26,25 0,-25-25,0 25,0-25,25 25,-25 0,0 0,25 0,-25-25,0 25,0 0,0 0,25 0,-25-25,25 25,-25 0,24-25,1 25,0 0,0-25,0 25,0 0,24-25,-24 25,0 0,0 0,0 0,0 0,0 0,0 0,-1 0,1 0,-25 25,0-25,0 0,0 25,0-25,0 0,0 25,-25-25,25 0,-24 25,-1-25,0 25,0-25,0 25,-25-25,25 25,1 1,-1-1,25-25,-25 0,25 0,0 0,25 0,-25 0,49-25,-24-1,0 1,0 0,0 0,0 25,25-25,-50 25,24 0,-24 0,0 0,-24 0,24 25,-25-25,-25 25,25 0,0 0,0 1,25-1,-25-25,25 0,0 0,25-25,0 25,25-26,0-24,-1 50,1-50,0 50,-25-25,0 0,-1 25,-24 0,-24 25,-1 0,-25 0,25 0,-25 25,1-24,24-1,0 0,0-25,25 0,0 0,25 0,0-25,25 0,-1-1,1 1,0 0,-25 0,-1 0,-24 25,0 0,0 0,0 0,-24 25,-1 0,-25 0,25 0,0 1,0-1,1-25,24 0,0 0,0 0,24-25,1-1,0 1,0 25,0-25,0 0,0 25,-25 0,0-25,0 25,0 25,-25-25,0 25,0-25,0 25,0 0,0-25,25 26,0-26,0 0,0 0,25-26,0 1,0 0,25 0,-1 0,-24 0,25 0,-25 0,0 0,-25 25,0 0,0 0,0 0,-25 25,-25 0,0 0,1 0,-1 0,25 0,0-25,25 25,-25-25,50-25,-25 25,25-25,25 0,0 0,-1-25,-24 25,0 25,-25-25,0 25,0 0,0 25,-50-25,25 25,-24 0,-1 0,0 25,25-50,-24 25,24 0,0-25,25 0,0 0,0 0,25-25,0 25,24-25,-49 0,25 25,0-25,-25 25,0 0,0 0,-25 0,25 0,0 25,-25 0,1-25,-1 25,0-25,0 0,25 0,0 0,0 0,0 0,0 0,0 0,0 0,0 0,0 0,0 0,-25 0,25 0,0 0,25 0,-25 0,0 0,0 0,0 0,0 0,0 0,0-25,0 25,0 0,0 0,0 0,0 0,0 0,0 0,-25 0,0 25,25-25,-25 0,0 25,1-25,-1 25,0-25,0 26,25-26,0 0,0 0,0 0,0 0,0 0,0 0,25-26,0 26,0-25,-25 0,24 25,1-25,0 25,0-25,0 25,-25-25,25 25,-25-25,25 25,-25 0,0-25,-25 25,25 0,0 0,-25 0,0 25,0 0,0-25,0 25,-24 0,24-25,0 25,0-25,25 25,-25 0,0-25,25 26,0-26,-24 0,24 25,0-25,0 0,0 25,0-25,0 0,0 0,24 0,-24 0,25 0,-25 0,0 0,25 0,-25-25,0 25,0 0,25-25,-25 25,0-26,0 1,0 0,0 25,0-25,0 25,0-25,0 0,0 25,0 0,0-25,0 25,0 0,-25 0,25 0,0-25,0 25,0 0,0 0,0 0,0 0,0 0,0 0,0 0,0 0,0 0,0 0,0 0,0 0,0 0,0-25,25 25,-25 0,0 0,0-25,0 25,0 0,0 0,0 0,25-25,-25 25,0 0,25 0,-25 0,0 0,0 0,25 0,-25 0,0 0,0 0,0 0,0 25,0-25,-25 0,25 0,0 0,0 0,0 0,0 0,0 0,0 0,0 0,0 0,-25 0,25 0,0 0,0 0,-25 0,25 0,0 0,0 0,-25 0,25 0,0 0,-25 0,25 0,0 0,-25 0,25 0,0 0,0 0,-24 0,24 0,0 0,0 0,0 0,-25 0,25 0,0 0,0 0,-25 0,25 0,0 0,-25 0,25 0,0 0,0 0,-25 0,25 0,0 0,-25 25,25-25,0 0,0 0,0-25,0 25,0 0,0 0,0 0,0 0,25 0,-25 0,0 0,0 0,0 0,25 0,-25 0,0 0,25 0,-25 0,25 0,-25 0,25 0,-1 0,-24-25,0 25,25 0,-25 0,25 0,-25 0,0 0,25 0,-25 0,0 0,0 0,25 0,-25 0,0 0,25 0,-25 0,0 0,25 0,-25 0,0 0,0 25,0-25,0 0,0 0,0 0,0 0,0 0,0 0,0 0,-25 25,0-25,25 0,-25 25,0 0,0 0,-24-25,49 25,-25 0,0-25,25 0,0 25,0-25,0 0,0 0,25 0,0 0,-1 0,1 0,0 0,0-25,0 25,-25 0,25 0,0 0,-1 0,1 0,-25 0,0 0,25 0,-25 25,0-25,-25 0,25 25,0-25,-25 25,25 1,0-26,0 25,0-25,0 0,0 0,25 0,0 0,0-25,25-1,0 1,-26 0,26 25,0-25,-25 0,24 25,-24-25,0 25,25 0,-25-25,0 25,-25 0,25 0,-25 0,0 0,0 25,0-25,-25 25,0-25,0 25,0 0,-25-25,25 25,1 0,-26 1,25-1,0-25,0 25,25-25,0 0,0 0,0 0,25 0,0 0,0-25,0 25,0-25,-1-1,1 26,0-25,0 25,0 0,-25-25,0 25,0 0,0 25,0-25,-25 0,0 25,0 1,-24-26,24 25,0 0,0-25,25 25,0-25,0 0,0 0,25-25,0 25,0-25,-1 0,26 25,-25-26,0 1,0 25,0-25,0 25,-1 0,-24 0,0 0,0 0,0 0,0 0,-24 25,-1 0,0 1,-25-1,25-25,0 25,0-25,25 25,0-25,0-25,25 25,25-25,0 0,0-1,-1 1,1 0,0 0,-25 25,-1-25,-24 25,0 0,0 0,0 25,-24-25,-26 25,25 0,-25 26,1-26,-1 0,25 0,0-25,25 0,0 0,25 0,0 0,0-25,24 0,1 0,-25-1,0 1,0 25,-25 0,25 0,-25 0,-25 0,25 0,-25 25,0 1,0-1,0 0,0-25,1 25,24-25,0 0,0 0,24 0,1-25,0 25,0-25,0 25,-25-25,0 25,25 0,-25 0,-25 0,25 0,0 0,0 25,-25-25,0 25,0-25,25 0,-25 25,25-25,25 0,-25-25,50 25,-25-25,0 25,24-25,-24-1,0 26,0-25,0 25,-25 0,0 0,0 25,0 1,-25-1,0-25,0 25,25-25,-25 0,25 0,0 0,0 0,25 0,-25 0,50-25,-25 0,0-1,0 1,0 25,-25-25,0 25,0 0,-25 0,0 25,-25 0,0 1,-24-1,49 0,-25-25,25 25,25-25,0-25,0 25,50-25,-25 0,25-1,-26-24,26 25,-25 25,0-25,-25 25,0 0,-25 0,0 0,0 25,-24 0,24-25,0 25,0 0,0-25,25 0,0 0,25-25,0 25,0-25,-25 25,25-25,-1 25,-24 0,0 0,0 0,0 0,-24 0,-1 25,0-25,0 25,25-25,-25 0,25 0,0 0,25 0,-25 0,25-25,0 0,0 25,-25-25,0 25,0 0,0 0,0 0,-25 0,0 25,-25-25,25 25,-24-25,49 25,-25-25,25 0,25 0,-25-25,24 25,1 0,0-25,0 25,0-25,0 0,-25 25,25 0,-25 0,0 0,-25 0,25 25,-25-25,0 25,0-25,0 25,0-25,25 0,0 0,0 0,25 0,0-25,25 0,-25 0,0 25,24-25,-49 0,25 25,-25 0,0 0,0 0,0 25,-25-25,0 25,-24 0,24 0,0-25,0 25,25-25,0 0,0 0,0-25,25 25,0-25,0 25,24-25,1 0,-25 25,0-25,-25 25,25 0,-25 0,0 0,0 0,0 0,0 0,0 0,-25 25,0-25,0 25,0-25,-24 25,24-25,0 0,0 0,0 25,25-25,-25 0,0 0,25 0,-24 0,24 0,0 0,0 0,0 0,0 0,24 0,-24 0,25 0,0-25,0 25,-25-25,25 25,0-25,-25 25,0 0,0 0,0 0,0 0,0 0,0 0,0 0,0 0,0 0,-25 0,25 0,0 0,0 0,-25 0,25 0,-25 0,25 0,0 0,-25 25,25-25,0 0,0 0,0 0,0 0,0-25,25 25,-25 0,25-25,0 25,-25-25,0 25,0 0,0 0,0 0,0 25,-25-25,25 0,-25 25,25-25,-25 25,25-25,0 0,0 0,0 0,25 0,0 0,0-25,0 25,0 0,-1 0,1 0,-25 0,25 0,0 0,0 0,-25 0,25 0,0 0,0 0,-1 0,1 0,0-25,0 25,0 0,0 0,24-25,-49 25,25 0,0 0,-25 0,0 0,0 0,-25 0,25 25,-25 0,-24 0,-1 0,25 0,-25-25,26 25,-1-25,0 0,25 0,0 0,0 0,25 0,0 0,24-25,1 0,-25 25,25-25,-1 0,-24 0,-25 25,0 0,0 0,0 0,0 25,-25 0,-24 0,-1 0,25 0,-25 0,25-25,1 25,24-25,0 0,24 0,1 0,0-25,25 0,0 0,-1 0,-24 25,0-25,0 25,-25-25,0 25,0 25,0-25,-25 25,-25 0,25-25,-24 25,-1 0,25 0,0 1,25-26,-25 0,50 0,-25 0,0-26,0 26,25-25,0 0,0 25,0-25,0 25,-1 0,-24-25,0 25,0 25,0-25,0 0,-24 25,24-25,-25 25,0-25,25 25,0 1,0-26,0 0,0 0,0 0,25 0,0 0,-1-26,1 26,25-25,-25 0,0 25,0 0,0 0,-1 0,-24 0,0 0,0 0,0 0,0 0,0 0,0 0,0 0,-24 0,-1 0,0 25,0-25,0 25,0 1,0-26,0 25,25-25,0-25,0 25,25 0,-25-26,50 1,0 0,0 0,-1 0,1-25,0 25,-25 0,-1 25,1 0,0-25,-25 50,0-25,-25 25,0-25,1 50,-26-25,0 0,25 25,-24-25,24 1,0-1,0 0,25-25,0 0,0 0,0-25,0 25,25-25,0 25,0-26,-1 1,-24 25,25-25,-25 25,0 0,0 0,0 0,0 0,0 0,-25 0,25 0,-24 25,-26 0,25 1,0-1,0 0,0-25,0 25,25-25,0 0,0 0,25 0,0-25,0 25,25-25,0 0,-1-1,1 1,0 0,-1 0,-24 0,25 25,-25 0,-25-25,25 25,-25 25,-25-25,0 0,0 25,0 0,-24-25,24 25,-25 0,25 1,0-1,0 0,1-25,24 0,0 0,0 0,24-25,26 0,0-1,0-24,-1 25,1 0,0 0,-25 0,0 25,-25-25,0 25,0 25,-25-25,0 25,0 25,-50-25,26 0,-1 26,25-26,0 0,0-25,25 25,0-25,0 0,25-25,25 0,0 0,-1-1,1-24,0 25,0 0,-26 25,1-25,0 25,-25 0,0 0,-25 0,25 25,-25-25,-24 25,24 0,-25 0,25-25,0 25,0-25,25 0,0 0,0-25,25 25,0-25,0 0,25 0,-25-25,0 25,-1 0,1 25,-25-25,0 25,0 0,-25 25,1-25,-26 25,0 25,0-25,-24 0,24 0,25 0,0-25,25 0,0 0,0 0,25-25,25 0,0 0,-1 0,-24-25,25 25,-25 0,0 25,-25 0,0 0,0 0,0 0,-25 25,0 0,0 0,-25 0,25 25,1-50,-1 25,0-25,0 25,25-25,0 0,25-25,0 25,0-25,-1 0,1 0,0 0,-25 0,25 0,-25 25,-25 0,25 0,-50 0,26 25,-26 0,-25 0,26 25,-1-25,25-25,0 25,0-25,25 0,0-25,25 25,25-25,-25-25,24 25,1-25,0 25,-25 0,-25 25,25 0,-50 0,25 0,-25 0,-25 25,0 25,1-25,-1 25,25-25,-25-25,50 25,-25-25,25 0,25 0,0-25,0 0,25 0,0 0,-26 0,26 0,-25 0,-25 25,0 0,0 0,0 0,0 0,-25 25,0 0,0 0,1 0,-1 0,25-25,0 0,0 0,25 0,-25-25,24 25,-24-25,25 0,-25 25,0 0,0-25,-25 25,1 25,-1-25,0 25,-25 0,0 0,1 0,-1 0,25 0,0 0,0 1,0-1,1 0,24-25,0 0,0 0,24 0,1 0,0-25,0 0,0-1,0 1,24 0,-24 0,0 0,-25 25,25-25,-25 25,0 0,-25 0,25 25,-25 0,-24 0,24 0,0 0,0 1,0-1,0 0,0 0,25-25,0 0,0 0,0 0,25-25,0 25,0-25,0 0,0-1,0 1,-25 0,24 0,-24 0,0 0,0 25,0-25,0 0,0 0,-24 25,24-25,-25 25,0 0,25 0,-25 0,0 0,0 25,0 0,1 0,-1 0,0 0,25-25,0 25,0-25,0 0,0 0,0 0,25 0,-25 0,25-25,-1 25,-24 0,25-25,-25 25,0-25,0 25,0 0,0-25,0 25,0 0,0 0,-25 25,25-25,-24 25,24-25,-25 0,25 25,0-25,0 0,0 0,0 0,0 0,25 0,-25 0,24-25,1 0,-25 25,25-25,-25 25,0 0,-25 0,25-25,-25 25,1 0,-1 0,0 0,25 0,-25 0,0 0,0 0,0 0,25 0,-25 0,1 0,24 25,-25-25,0 0,25 25,-25-25,25 25,0-25,0 0,0 0,0 0,0 0,0 0,0 0,25 0,-25 0,0-25,0 25,0-25,-25 25,25-25,0 25,0-25,0 25,-25 0,25-25,-25 25,25 0,-25 0,25 0,-24 25,24-25,-25 25,25-25,0 0,0 25,0-25,0 0,0 0,25 0,-25 0,24-25,-24 25,25 0,-25-25,25 25,-25-25,0 25,0-25,0 25,0 0,-25-26,25 26,-25 0,1 26,-1-1,-25-25,25 25,0 0,0 0,25-25,0 25,0-25,0 0,0 0,0 0,25 0,-25-25,25 25,-25 0,0-25,0 25,0 0,-25-25,25 25,0 0,-25-25,25 25,-25 0,1 25,-1-25,0 0,0 25,0-25,0 25,25-25,0 0,0 0,0 25,25-25,-25-25,25 25,0 0,0-25,24 0,-24 25,-25-25,25 25,-25-25,0 25,0 0,0 0,0 0,0-26,-25 26,0 26,1-26,-1 0,0 0,0 25,0-25,0 25,25-25,-25 0,25 0,0 0,0 0,0 0,0 0,0 0,0 0,0 0,0 0,-24 0,24 0,0-25,-25 25,25 0,-25 0,0 0,25 0,-25-25,0 25,0 0,0 0,25 0,-24 0,-1 0,0 0,0 0,25 0,-25 0,25 0,-25 0,0 0,25-26,-24 26,-1 0,25 0,-25 0,0 0,25 0,0 0,-25 0,25 0,-25 0,25 26,-25-26,25 0,0 0,0 25,0-25,0 0,0 0,0 0,25 0,-25 0,25 0,-25 0,0 0,0 0,0 0,0 0,0 0,0 0,0 0,0 0,0-25,0 25,0 0,0-26,0 1,-25 25,25 0,0-25,0 25,0 0,-25 0,25 25,-25-25,1 25,-1 1,0-1,0-25,0 25,0-25,0 25,1-25,-1 25,0-25,-25 25,25 0,0-25,-24 25,24 0,-25-25,25 0,-25 25,26-25,-1 25,0-25,0 0,25 25,-25-25,25-25,0 25,25 0,-25-25,25 0,0 0,0 25,-1-25,-24 0,25 25,-25 0,0 0,0 0,0 0,0 25,0-25,0 25,-25 0,25-25,0 0,0 25,25-25,-25 0,25 0,-25 25,25-25,0 0,0 0,0 0,-1 0,1 0,25-25,-25 25,0 0,0 0,0 0,-1 0,-24 0,25 0,0 0,0 0,-25 0,0 0,0 0,0 0,0 0,0 0,-25 0,25 0,0 0</inkml:trace>
  <inkml:trace contextRef="#ctx0" brushRef="#br0" timeOffset="63125">3382 477,'25'0,"-25"0,0 0,0-25,0 25,0 25,0-25,0 0,-25-25,25 50,-25-25,25 0,0 0,-25 0,25 0,-25 25,0-25,25 0,-25 25,1-25,24 25,-25-25,25 25,-25-25,25 0,0 0,0 0,0 0,0 0,25 0,-25 0,25 0,-1-25,-24 25,25-25,0 0,-25 25,0-25,0 25,0 0,0 0,0 0,-25 0,0 25,1 0,-26 0,25 0,0-25,0 25,25 0,-25 1,25-26,25 0,-25 0,0 0,25-26,0 1,25 0,-25 25,-1-25,1 0,0 0,0 25,-25 0,0-25,0 25,0 25,0-25,-25 25,0 0,0 0,-24 0,24-25,25 25,0 1,-25-26,50 0,-25 0,0 0,0-26,25 26,0-25,-1 0,1 0,0 25,-25-25,0 25,25 0,-25 0,0 0,-25 0,25 25,-25-25,0 25,1 25,-1-24,25-26,-25 25,25-25,0 0,0 0,0 0,0 0,25-25,0 25,-1-26,-24 1,25 0,-25 0,0 25,0-25,0 25,0-25,0 25,0-25,0 25,-25 0,1 0,-1 25,0 0,0 0,0 0,25 0,-25-25,0 25,25-25,0 0,25 0,-25 0,0-25,25 25,0-25,0 25,-25-25,25 25,0-25,-25 0,0 25,0-25,0 25,0-25,0 25,0 0,-25 0,25 0,-25 0,25 0,-25 25,0-25,25 0,-25 25,0-25,0 0,1 25,-1 0,0-25,25 25,-25-25,25 0,0 0,0 0,0 0,0 0,25 0,-25-25,25 25,-25-25,0 25,0-25,0 25,0 0,-25 0,0 0,0 25,-25-25,26 25,-1 0,-25 25,25-24,0-1,0 0,25-25,-25 25,25-25,0 0,0 0,0 0,25 0,-25 0,25-25,-25 0,25 25,0-25,-25-1,0 26,0 0,0-25,0 25,0 0,0 0,-25 25,0 1,0-1,-24 25,24-50,0 25,0 0,25-25,0 0,0 0,25-25,-25 25,25-25,0-25,-1 25,1-26,-25 26,0 0,0 25,0 0,0 0,-25 0,1 0,-1 25,-25 0,25 0,-25 1,26 24,-1-25,0-25,25 0,0 0,0 0,0-25,25 25,0-25,-1 0,-24-1,0 1,0 0,0 25,0-25,0 25,-24 0,24 0,-25 0,0 0,-25 25,25 0,-25 0,26 1,-1-1,0 0,0-25,25 25,0-25,0 0,0-25,25 25,-25-25,25 0,0-1,-25 1,0 25,24-25,-24 25,-24-25,24 25,0 0,-25-25,25 25,-25 0,0 0,0 25,0-25,0 25,0 0,1 0,-1-25,25 26,0-26,0 0,0 0,0-26,0 26,0-25,25 0,-25 0,0 0,0 25,0-50,0 50,-25-25,25 0,-25 0,25 25,-25 0,25 0,-25 0,-25 0,26 25,-1-25,25 25,-25 0,25 0,-25-25,25 0,0 0,0 0,25 0,-25 0,0-25,25 0,-25 0,0 25,-25-25,25 25,-25 0,25-25,-50 25,25 0,-24 0,-1 0,0 25,0-25,1 0,-1 25,0 0,0-25,26 25,-26-25,25 25,0 0,0-25,0 25,1-25,-1 25,0-25,0 25,25-25,-25 25,25 1,0-1,0 0,0-25,0 0,0 0,0-25,0 25,25-25,-25-1,0 1,25 25,-25-25,-25 25,25 0,0 0,0 0,-25 0,25 25,-25 0,0 1,0-1,25-25,0 0,0 0,0 0,0 0,25 0,-25-25,25-1,0 1,-25 25,25-25,-50 25,25 0,0 0,0 0,-25 25,-25-25,26 25,-26 1,25-26,-25 25,1-25,-1 25,0-25,0 0,1 0,24 0,-25 0,25-25,-25 25,26-25,-1 25,0 0,0-26,0 26,0-25,25 25,0-25,-25 25,25 0,0 0,0 0,0 0,0 0,-25 25,25 0,0 1,0-1,0 0,0-25,0 25,0-25,25 0,-25 0,25-25,0 25,0-25,-25 0,25-26,-25 51,0-25,0 25,0-25,0 25,-25 0,0 0,0 25,0 0,0 0,1 1,-1-1,0 0,25 0,0 0,25 0,0 0,24-25,-24 0,25 0,0 25,-50-25</inkml:trace>
  <inkml:trace contextRef="#ctx0" brushRef="#br0" timeOffset="71000">2959 728,'0'0,"0"0,0-25,0 25,0 0,0-25,0 25,0 0,0-25,0 25,0 0,0-26,0 26,0 0,0-25,25 25,0 0,-25 0,25 0,24 0,-49 0,25 0,0 0,0 0,-25 0,25 0,-25 0,25 0,-25 0,0 0,0 0,0 0,0 0,0 0,-25-25,0 25,0 0,0-25,0 25,-24 0,24-25,0 25,25 0,-25 0,0 0,25 0,0 0,0 0,0 0,0 0,0 25,0-25,0 0,25 0,0 0,25 25,-1-25,1 0,-25 0,-25 0,25 0,-25 0,0 0,0 0,-25 0,0-25,0 25,-25-25,26 25,-26 0,25 0,0 0,0 0,25 0,-25 0,25 25,0-25,0 0,0 25,0-25,0 0,0 0,0 0,25 0,0 0,-25 0,25 0,0 0,0 0,-25 0,25-25,-1 25,-24-25,25 25,-25-25,25 25,-25 0,0 0,0 0,0 0,0 0,0 25,25-25,-25 25,0 0,0 0,0 0,25 1,-50-1,25 0,0 0,0 0,0-25,0 25,0-25,0 0,0 0,0-25,0 25,0-25,-25 0,-25-25,26-1,-26 26,25-25,0 25,25 0,-25 25,25-25,0 25,0 25,25-25,-25 25,50 0,-25 0,0 0,-1-25,1 25,0 0,0 1,-25-26,0 0,0 0,0 0,0 0,0 0,-25-26,-25 1,1 25,-1-25,-25 0,26 0,-1 25,0 0,25 0,0 0,1 0,24 0,0 0,-25 25,25-25,-25 25,25-25,0 25,0-25,0 25,0-25,0 26,0-1,0-25,0 25,0-25,-25 0,25 0,-25 0,0-25,25 25,-25-25,1-1,-1 26,0-25,0 0,25 25,-25-25,25 25,0 0,-25 0,25-25,0 25,0 0,0 0,0 0,0 0,0 25,0-25,0 0,-25 0,25 0,-25 25,-24-25,24 0,0 0,-25 0,25 0,0 0,1 0,-1 0,0 0,25 0,0 0,0 0,0 0,0 0,25 0,0 0,24 25,1-25,0 0,24 25,-49-25,25 0,-50 0,25 0,-25 0,0 0,0 0,0 0,0 0,0-25,-25 25,0-25,-25 25,1-25,-1 0,0 25,25-25,0 25,25-25,0 25,0 0,25 0,0 0,50 25,-25-25,24 25,1-25,-25 0,24 25,-24-25,24 0,-24 0,0 25,-25-25,25 0,-26 0,1 0,0 0,-25-25,0 25,0-25,0 0,-25 25,25-25,-25 0,1 0,24 0,0 25,0 0,24 0,1 25,0-25,25 25,24 0,-24 0,25 0,-1 0,-24-25,0 25,0 0,-1 0,-24-25,25 26,-25-26,0 0,0 25,-25-25,24 0,-24 0,0 0,0 0,0 0,0 0,0 0,0 0,0 0,0 0,0 0,0 0,0 0,0 0,0 0,0 0,0 0,25 0,-25 0,25 0,-25 0,25 0,0 0,0 0,0 0,-1 0,1 0,0 0,0 0,25 0,-25 0,24 0,1 0,0-25,0 50,-1-25,1 0,0 0,-25 0,-25 0,25-25,-25 25,0-26,0 26,-25 0,25 0,-25 0,-25-25,0 25,1 0,-1 0,0-25,-24 25,24 0,0 0,-25-25,26 25,-1 0,25 0,0-25,25 25,0 0,0 0,0 0,0 0,0 0,25-25,25 25,0 0,-1 0,1 0,0 0,24-25,-24 25,0 0,0 0,-1-25,26 25,-25 0,-1 0,1 25,-25-25,25 0,-25 25,-1-25,1 0,-25 0,-25 0,25 0,0 0,-24 0,-1 0,-25 0,25 0,-25 0,-24 0,24-25,0 25,1 0,24 0,0-25,0 25,25 0,25 0,-25 25,0-25,25 0,-25 0,25 0,-1 0,26-25,0 25,0 0,-1 0,1-25,0 25,0 0,-1 0,-24 0,25 0,-25 0,25 0,-26 0,1 0,25 25,-25-25,0 0,-25 0,25 25,-25-25,0 25,0-25,0 0,0 0,-25 0,25 0,0-25,0 25,-25 0,0 0,0 0,0 0,0 25,25-25,-24 0,24 0,0 0,24 0,-24 25,0-25,25 0,0 0,25 0,-25 0,24 0,26 0,-25 0,24 25,-24-25,25 0,-26 0,1 0,0 0,-25 25,0-25,0 0,-25 0,-25 0,25-25,0 25,-25 0,-25 0,-25-25,26 25,-26 0,1-25,24 25,0 0,25 0,25 0,0 0,0 25,25-25,0 0,0 25,0-25,24 0,-24 0,25 25,0-25,-1 0,1 0,0 25,-25-25,0 0,0 0,-25 0,-25 0,25 0,-25 0,-25-25,-25 25,1 0,-26 0,26 25,-1-25,25 0,26 0,24 25,0-25,0 26,24-26,-24 25,25-25,-25 0,0 0,25 25,-25-25,25 0,0 0,0 0,25 0,-1 0,26 0,-1 0,1 25,0-25,-26 0,26 25,-25-25,-25 0,-1 25,-24-50,-24 25,24 0,-25-25,-25 25,-25-25,-24 25,-1-25,1 25,24-25,-24-1,49 26,0 0,50 0,0 0,25 0,-25 26,50-26,-25 0,25 0,24 0,1 0,-1 0,26 0,-25 0,24 0,0 0,-24 0,0 0,-1 0,1 0,-25 0,-26 0,1 0,-25 0,0-26,0 26,-25 0,1-25,-51 25,25 0,-49-25,24 25,-24 0,-1-25,1 25,24 0,1 0,-1 0,0 0,51 0,-1 0,25 0,0 0,0 0,25 0,-1 0,1 0,0 0,0 25,25-50,-1 25,26 0,0 0,24 25,1-25,-26 0,1 25,24-25,-49 25,25 1,-26-26,-24 25,-25-25,0 0,0 0,0 0,-25-25,0 25,-49 0,-1-26,1 26,-26-25,1 25,-26 0,51 0,-26 0,26 0,-1 0,25 0,1 0,49 0,0 0,0 0,0 0,0 0,25 0,-1 25,1-25,25 0,25 0,-1 0,1 0,24-25,1 50,-1-25,26 0,-26 0,0 26,-24-26,-25 0,0 0,-26 0,1 0,-50 0,1-26,-26 1,-25 0,-49 0,0 0,-26 0,26 0,-25 25,49-25,1 25,49 0,25 0,25 0,0 0,25 0,-25 0,25 25,0-25,-25 0,25 0,24 0,-24 0,25 0,25-25,-26 25,1 0,0 0,0 25,-26-25,26 0,-25 0,25 25,-25-25,24 0,-24 25,-25-25,25 0,-50 0,25 0,0 0,-25 0,1 0,-51 0,0 0,-24 0,-25 25,-1-25,26 0,-26 0,26 0,49 25,0-25,50 0,0 0,0 0,0 25,25-25,-25 0,25 0,0 0,0-25,25 25,49 0,-24-25,49 25,-24 0,-1 0,0 0,1 0,-1 0,1 25,-26-25,26 0,-25 0,-1 0,-24 0,0 0,-1 25,-24-25,-25 0,0-25,-25 25,0 0,-24 0,-1 0,0-25,-24 25,-1 0,0-25,26 25,-26-25,1 25,49 0,-25-25,0 25,50-25,0 25,0 0,0 0,25 0,-25 0,50 25,-25-25,24 0,26-25,-25 25,24 0,-24 0,0 0,0 25,-26-25,1 25,0-25,-25 0,0 0,0 0,0 0,-25 0,0-25,-24 25,-1-25,-25 25,1 0,-1 0,1-25,-1 25,50 0,0 0,25 0,0 0,25 25,-25-25,25 0,-25 0,25 0,0 0,24 0,1 25,0-25,24 0,1 25,-25-25,24 25,-24-25,-25 0,0 0,0 0,-25 0,0 0,0 0,-25 0,25 0,-50 0,0-25,1 0,-26 25,25-25,-24 25,24 0,-25 0,26-25,-1 25,25 0,25 0,-25 0,50 0,-25 0,25 25,-25-25,25 0,0 0,24 0,-24 25,25-25,0 25,-25-25,-1 0,1 25,-25-25,0-25,-25 25,25 0,-49-25,-26 25,-24-25,-1 25,1-25,24 25,-24-25,49 25,0 0,25 0,0 0,25 0,-24 0,24 0,0 25,0-25,0 0,0 0,24 0,-24 0,25 0,0 0,0 0,25 0,0 0,24 0,1 0,-1 25,1 0,0-25,-26 25,1 0,0-25,-1 25,-24-25,-25 0,25 25,-25-25,0 0,-25 0,25-25,0 25,-25 0,1 0,-26-25,-25 25,1-25,-1 25,-24-25,-1 0,26 25,-1-25,25 25,25 0,25 0,0 0,0 0,25 0,-25 0,25 0,0 0,0 0,25 0,-1 0,26 0,-25 25,-1-25,-24 0,0 0,0-25,-25 25,0 0,0-25,0 25,-25 0,25 0,-25-25,-25 0,-24 25,-1-26,1 26,24-25,-25 25,50 0,1-25,24 50,0-25,24 0,1 25,0-25,0 26,25-26,0 25,24-25,-24 25,24 0,1-25,0 25,24-25,-49 25,24 0,1-25,-25 25,-25-25,-25 0,0 0,0 0,-25 0,0 0,-50 0,-24 0,-1 0,1-25,-1 25,26 0,-1 0,50 0,1 25,48-25,-24 0,25 25,25 0,25-25,-1 25,1-25,24 25,-49-25,25 0,-1 0,-24 0,0 0,-25 0,-25 0,24-25,-24 25,0 0,-24-25,-1 25,0-25,-50 25,25-25,-24 25,49-25,0 25,25 0,0 25,25-25,25 25,-1-25,26 25,-25 0,24 0,-24 1,-25-26,0 0,0 25,-25-25,0 0,0-25,-25 25,25 0,-25-26,0 26,0-25,0 0,-24 25,49-25,-25 25,25 0,0 0,0 0,0 0,25 0,-25 0,0 0,0 0,0 0,0 0,25 0,-25 0,24 0,1 0,-25 0,25 0,-25 25,0-25,0 0,0 25,25-25,-25 25,-25-25,25 26,-25-26,0 0,1 0,24 0,0 0,0-26,0 26,0 0,0 26,24-26,-24 0,25 0,-25 0,25 0,0 0,-25 0,25 25,-25-25,25 0,0 0,-25 0,0 0,0-25,-25 25,25-26,0 1,-50 25,0-25,1 25,-1-25,0 25,25 0,0 0,25 0,25 0,-25 0,25 0,-25 25,25-25,0 25,-25-25,25 25,-25 1,0-26,0 25,25-25,-25 0,0 0,0 0,0 0,0 0,0 0,-25-25,25 25,0-26,0 1,0 25,-25-25,25 25,0 0,-25 0,25 0,0 0,0 0,0 0,25 0,-25 0,0 0,0 0,25 25,-25 0,25-25,-25 26,24-26,-24 25,0-25,0 0,0 0,0 0,0-25,0 25,-24-26,24 1,-25 0,0 0,25 25,0 0,0 0,0 0,0 0,0 0,0 0,0 0,0 0,0 0,0 25,25-25,0 25,-25 0,24 1,-24-1,25 0,0 0,0 0,0 0,0 0,0 0,-25 0,0-25,0 0,0 0,0 0,0 0,0 0,0 0,-25-25,25 25,-25-25,25 0,-25 0,0 0,0 25,0-25,25 25,0 0,0-25,0 25,0 0,0 0,0 0,0 0,0 0,0 0,0 0,25 0,-25 0,25 25,25-25,-25 25,24 0,-24 0,0-25,-25 25,0-25,0 0,0 0,0 0,-25-25,0 0,1 25,-1-25,0-25,0 25,0-1,25 1,0 25,0-25,0 25,0 0,0-25,0 25,25 0,-25 0,25-25,0 25,0 0,-1 0,26 0,-25 0,0 0,25 25,-1-25,1 0,0 25,24-25,-24 25,0-25,-25 0,0 0,-25 0,0 0,0 0,0 0,-25-25,25 25,-25 0,0-25,-25 25,1 0,24 0,-25-25,0 25,1 0,24 0,0 0,25-25,0 25,0 0,25 0,-25 25,49-25,1 0,25 0,-26 25,26-25,0 0,-1 25,1-25,-25 0,-26 25,1-25,-25 0,-25-25,25 25,0 0,-24 0,-26 0,0-25,-24 25,24 0,-25 0,1 0,24 0,0 0,50 0,-25 0,25 0,25 0,-25 0,50 25,0 0,-1-25,26 25,0 1,-26-1,26-25,-50 0,0 25,-1-25,-24 0,-24 0,24 0,-25 0,0 0,-25-25,-24 25,-1 0,0 0,26 0,-1 0,25 0,25 0,0 0,25 0,0 0,0 0,49 25,1-25,-1 25,1-25,-25 25,-1-25,-24 0,-25 0,0 0,25 0,-25 0,0 0,0 0,0 0,-25 0,25 0,-49 0,-1 0,0 0,-24 0,-1 0,25 0,0-25,26 25,24 0,-25 0,25 0,0 0,0 0,0 0,25 0,-25 0,24 0,1 0,0-25,0 25,25 25,-25-25,24 0,-49 0,25 0,0 0,0 0,0 0,0 0,-25 0,25 0,-25 0,0 0,-25 0,25-25,0 25,-25 0,0 0,-25 0,25-25,-24 25,24 0,-25-25,25 25,0-26,-24 26,24 0,-25-25,0 25,25 0,25-25,-24 25,48 0,-24 0,25 0,0 0,25 0,0 0,-1 25,1-25,0 0,0 0,-26 0,1 25,-25-25,0-25,0 25,0 0,-25 0,25 0,-24 0,-26-25,0 25,-25 0,26 0,-26 0,25-25,1 25,24 0,25 0,0 0,0 0,0 0,0 0,25 0,-25 0,25 0,24 0,-24 25,25-25,-25 0,24 0,-49 0,25 0,-25 0,0 0,0-25,0 25,0 0,0 0,0 0,0-25,-25 25,-24 0,24-25,-25 25,25 0,-24-25,24 25,-25-25,25 25,0 0,0 0,0-25,1 25,24 0,0 0,24 0,26 0,0 25,0-25,24 0,1 0,-25 0,-1 0,-24 0,-25 0,0 0,0 0,0 0,0 0,0 0,0 0,0 0,-25-25,0 25,1 0,-1 0,0 0,0-25,-25 25,25 0,25 0,-24 0,24 0,0 0,0 0,0 0,24 0,-24 0,0 0,25 0,0 0,25 0,-25 25,24-25,-24 0,0 0,25 25,-50-25,25 0,-25 0,0 0,0 0,-25-25,25 25,0 0,0 0,-25 0,0 0,25 0,-25 0,0 0,-24-25,24 25,0 0,25 0,0 0,0 0,0 0,0 0,0 0,0 0,0 0,25 0,-25 0,0 0,25 0,-25 25,25-25,-25 0,24 0,-24 0,25 0,-25 0,25 0,-25 0,0 0,0 0,-25 0,25 0,0 0,-25 0,1-25,-1 25,0 0,0 0,25-25,-25 25,25 0,0 0,0 0,0 0,0 0,25 0,-25 0,0 0,25 0,-25 0,25 25,-25-25,25 0,-25 0,24 0,-24 0,0 0,0 0,0 0,0 0,0 0,0 0,0 0,0 0,-24 0,-1 0,0 0,0 0,0-25,0 25,0 0,1 0,24 0,0 0,0 0,0 0,0 0,24 0,1 0,0 25,0-25,0 0,0 0,0 0,-1 0,1 0,0 0,-25 0,0 0,0 0,0 0,0 0,0 0,0 0,0 0,-25 0,25 0,0 0,-25 0,1-25,-26 25,25 0,-25 0,25 0,1 0,-1 0,25 0,0 0,0 0,0 0,25 0,-25 0,24 0,1 0,0 0,0 0,0 25,25-25,-26 0,1 0,25 0,-25 0,0 0,0 0,0 0,-1 0,-24 0,0 0,-24 0,24 0,0 0,-50 0,25 0,0-25,-25 25,25 0,-24 0,24 0,25-25,-25 25,25 0,0 0,0 0,25 0,-25 0,0 25,25-25,24 0,-24 0,25 0,0 25,0-25,-26 0,1 0,-25 0,25 0,-25 0,-25 0,25 0,0 0,-25 0,25 0,-49 0,-1 0,25 0,-50-25,26 25,-51 25,51-25,-26 0,25 0,0 0,26 0,24 0,0 25,24 0,26 0,0-25,25 25,-1 0,1-25,-1 0,1 25,0-25,-1 0,1 0,-1 0,-24 0,25 0,-26 0,-24 0,25 0,-25 0,0 0,-25 0,0 0,-25 0,0 0,0 0,-25-25,-24 25,-1 0,1 0,24 0,-25 0,1 0,-1 0,25 0,1 0,24 0,0 0,25 0,0 0,0 25,25-25,0 0,24 0,26 0,-25 0,49 25,-24-25,-1 0,1 0,0 0,-26 0,1 0,0 0,-50 0,25 0,-25 0,-25 0,25 0,0 0,-50 0,0 0,1 0,-26 0,-25 0,26-25,24 25,-24 0,24 0,0 0,50 0,-25 0,25 25,25-25,0 0,25 0,-1 25,26-25,0 0,24 0,-24 25,-1-25,26 26,-26-26,1 0,-25-26,-25 26,24 0,-49 0,25 0,-25-25,0 25,0 0,-25 0,0 25,-49-25,-1 0,-24 0,24 0,-24 0,-1 26,26-26,-26 25,50-25,-24 0,24 25,0-25,25 0,1 0,24 0,0 0,0 0,0 0,24 0,1 0,25 0,25 0,-1 0,1 0,-25 25,24-25,1 0,-1 0,-24-25,0 25,24-25,-24 25,0 0,25-25,-26-1,26 26,-1 0,1 0,-25 0,0 0,-1 26,-24-26,-25 0,25 25,-50-25,25 0,-25 0,25 0,-25 0,1 25,-26-25,0 0,0 25,1-25,-1 0,0 0,0 0,-24 0,24-25,-25 25,26-25,-26 25,25-25,-24 25,24-26,25 1,0 25,0 0,25 0,0 0,25 0,-25 0,25 0,0 0,25 0,0-25,-1 25,1 0,25 0,-1 0,-24-25,25 25,-26 0,26-25,-1 25,1-25,0 0,-1 25,26-25,-1 25,-24 0,24 25,-24-25,-1 25,1-25,-25 0,-25 0,-25 0,0 0,0-25,0 25,-25-25,0 25,-25 0,0 0,1 0,-26 0,1 0,-1 0,-25 0,26 0,-26 0,1 0,24 0,-24 0,-1 0,26 0,-1 0,25 0,26 0,-1 0,25 25,0-25,25 0,-1 0,26 0,25 0,-1 0,1 0,0 0,24 0,-24 0,24 0,1-25,-26 25,26 0,-26 0,-24 0,0 0,-25 0,-25 25,0-25,0 0,0 0,-25 0,0 0,-25 25,-24-25,24 0,-25 0,1 0,-1 0,0 0,1 0,-1 0,1 0,-26-25,26 25,-26 0,1-25,-1 25,26 0,-1 0,-25-25,26 25,24 0,-24 0,24 0,0 0,25 0,25 0,0 0,0 0,0 0,25 0,0 0,0 0,25 0,-1 0,1 0,-25-25,25 25,-26 0,26 0,-25 0,0-25,25 25,-25 0,24 0,1 0,0-25,-1 25,1 0,0 0,0 0,-1 0,1 0,0 0,0 0,-1 0,1 0,-25 25,25-25,-1 0,-24 0,25 0,0 0,-25 0,24 0,1 0,0 25,-25-25,24 0,1 0,0 0,0 0,-1 0,-24 0,25 0,-25 0,25 0,-1 0,-24 0,0 0,25 0,-25-25,24 25,-24 0,0 0,25 0,-25 0,0 0,-1 0,1 0,-25 0,25 0,-25 0,0 0,0 0,0 0,0 0,-25 0,25 0,0 0,-25 0,25 0,-24 25,24-25,-25 0,0 0,0 0,0 0,0 0,0 25,0-25,-24 0,24 0,0 0,-25 0,25 0,-24 0,24 0,-25 0,25 0,-25 0,26 0,-26 25,25-25,0 0,0 0,-24 25,24-25,-25 25,25-25,-25 0,1 0,24 0,-25 0,0 0,25 0,-24 0,-1 25,0-25,25 0,-24 0,-1 0,0 0,0 0,1 0,-1 0,0 0,0 0,1 0,-1 0,25 0,-25 0,26 0,24 0,-25-25,25 25,0 0,0 0,0 0,0 25,0-25,0 0,0 0,25 0,-25 0,24 0,1 0,0 25,0-25,0 0,0 0,24 0,1 0,0 0,0 0,-1 0,1 0,-25 0,25 0,-1 0,-24 0,0-25,25 25,0 0,-1 0,1 0,0 0,0 0,24 0,-24 0,25 0,-1 0,-24 0,24 0,-24 0,25 0,-25 0,-1 0,26 0,-25 0,-1 0,26 0,-25 0,-1 0,26 0,-25 0,-1 0,26 0,-25 0,0 0,24 0,-24 25,24-25,-24 0,0 0,0 0,-25 0,24 0,-49 0,25 0,-25 0,0 0,0 0,0 0,0 0,0 0,0 0,-25 0,25 0,-25 0,1 0,-26 0,25 0,0 0,-25 0,25 0,-24 0,-1 0,0 0,1 0,-1 0,0 0,0 0,-24 0,24 0,-25 0,1 0,-26 0,26 0,-26 0,26 0,-1 0,-24 0,24 0,0 0,-24 0,24 0,1 0,-1 0,-24-25,24 25,0 0,1 0,-1 0,26 0,-1 0,0 0,25 0,25 0,0 0,0 0,0 25,25-25,0 0,25 0,-1 0,26 25,0-25,24 0,-24 0,24 0,1 0,-1 0,-24 0,24 0,-24 0,-1 0,1-25,24 25,-24 0,0 0,24 0,-24-25,24 50,-24-25,24 0,-24 0,-1 25,1-25,0 0,-1 25,-24-25,25 25,-51-25,26 0,-50 0,25 0,-25 0,0 0,-25 0,25 0,0 0,-25 26,0-26,1 25,-26-25,25 0,-25 0,0 0,-24 25,24-25,-24 0,-1 0,0-25,-24 25,24 0,-24 0,24 0,-24 0,-1 0,26 0,-26 0,1-25,24 25,-24 0,24 0,0 0,-24 0,24 0,1 0,-1 0,1 25,24-25,25 0,0 0,0 0,25 0,0 0,25 0,-25 0,25 0,0 0,25-25,-1 25,1 0,25-26,-1 26,1 0,24-25,1 25,-1 0,1 0,-1 0,1 0,24 0,-25 0,1 25,-1-25,1 0,-26 0,26 0,-25 0,24 0,-24 0,-1 26,26-26,-26 25,1-25,-25 25,24-25,-49 25,25-25,-25 0,-25 0,0 0,0 0,-25 0,0 0,-25 0,25 0,-49-25,24 25,-25 0,26-25,-51 25,26 0,-1-25,0-1,1 1,-26 0,26 25,-1-25,-24 25,24-25,0 0,26 25,-1-25,0 0,1 25,24 0,25 0,0 0,0 0,0 0,25 0,-1 0,1 0,25 0,0 25,-1-25,26 0,-25 0,24 25,1-25,0 0,-1 0,26 0,-26 0,1 0,-1 0,-24 0,25 0,-1 0,-24 25,0-25,24 0,-24 25,-25-25,25 0,-25 25,-25-25,25 0,-50 0,25 0,-25 0,0 0,0 0,-25 0,1 0,-26 0,0-25,26 25,-51 0,26-25,-1 25,-24 0,24-25,0 25,-24 0,24-25,-24 25,49-25,-25 25,1 0,24-25,0 25,26 0,24 0,-25 0,50 0,-25 0,24 0,1 0,0 0,25 0,24 25,-24-25,25 0,-1 0,1 0,24 0,-24 25,0-25,-1 0,1 0,-1 0,-24 0,0-25,25 25,-26 0,1 0,-25 0,25 0,-1 25,-24-25,0 25,25 0,-25-25,0 0,-25 25,0-25,-25 0,0 0,-25 0,0-25,1 25,-26 0,0-25,1 25,-1-25,1 0,-1 25,-24-25,24 25,-25 0,26-25,-1 25,-24 0,49 0,-25 0,26 0,24-25,0 25,0 0,25 0,25 25,-25-25,0 0,25 0,25 0,-1 0,1 0,0 0,0 0,24 0,1 0,24 0,-24 25,-1-25,26 0,-26 25,1-25,25 25,-26 0,1 0,-1-25,-24 25,25-25,-26 0,-24 25,0-25,0 0,-25 0,0 0,0 0,-25 0,25 0,-50 0,26 0,-26 0,0 0,-25 0,26 0,-26 0,1 0,-26 0,25 0,-24 0,0 0,-1 0,1 0,-1 0,-24 0,24 0,1 0,-1-25,26 25,-1 0,1 25,24-25,-25-25,50 25,1 0,-1 0,25 0,25 0,-25 0,49 0,-24-25,50 25,-26 0,1 0,50 0,-26 25,26-25,-26 0,51 25,-26-25,1 0,-1 0,1 25,-1-25,-24 0,-1 25,1-25,-1 26,1-26,-25 25,-1-25,1 25,0-25,-25 0,0 25,-25-25,0 0,0 25,-25-25,0 0,0 0,-25 0,1 0,-26 0,25 0,-24 0,-1 0,0-25,1 25,-1 0,-24 0,24-25,1 25,-26 0,26 0,-26-25,1 25,24 0,0 0,-24 0,24 0,1 0,-26 0,51 0,-26 0,0 0,50-25,1 25,-1 0,25 0,0 0,25 25,-25-25,24 0,26-25,0 25,25 0,-26 0,26 0,-1 0,-24-26,25 26,-1 0,1-25,0 25,24 0,-24-25,-1 25,1 0,-1 0,1 0,0 0,-1 0,1 0,-1 25,1-25,0 25,-26 1,26-1,-25-25,-1 25,1 0,-25-25,0 0,-25 0,0 25,0-50,-25 25,0 0,0 0,-24 0,-26-25,25 25,-24-25,-1 25,0-25,1-1,-1 1,1 25,-1-25,0 25,1 0,24 0,0 0,26 0,-1 0,0 0,25 0,0 0,25 0,-25 0,25 25,-1-25,1 0,0 0,25 0,0-25,-1 25,1 0,25 0,-1 0,1 0,-1 0,1 0,0 0,-1 25,1-25,-25 0,24 0,-24 25,0-25,-1 26,-24-1,25-25,-25 25,-25-25,0 0,0 0,-25 0,0 0,-25 0,1 0,-26 0,0 0,-24 0,0 0,-1 0,-24-25,-1 25,1-25,0-1,-1 26,-24-25,0 25,0 0,24 0,-24 0,25 0,-25 0,0-25,24 25,1 0,0 0,24 0,1 0,-1 0,50 0,1 0,-1 0,50 0,-25 0,25 0,25 0,0 0,0 0,0 0,49 0,1 0,-1 0,26 0,-1 0,1-25,24 25,-24 0,-1 0,-24 0,24-25,-24 25,-26-25,26 25,0-25,-26 0,26 25,-25-25,24 25,-24 0,25 0,-26 25,1-25,0 0,0 0,-26 0,-24 0,25 0,-25 0,0 0,0 0,-25 0,25 0,0 0,0 0,0 0,0 0,0 0,-24 0,24 0,0 0,0 0,0 0,-25 0,25 0,-25 0,0 0,0 0,0-25,25 25,-25 0,0 0,1 0,-1 0,25 0,-25 0,25 0,-25-25,25 25,0 0,0 0,0 0,0 0,0 0,-25 0,25 0,-25 0,25 0,-25 0,1 0,-1-25,0 25,0 0,0 0,0 0,-25 0,26 0,-1 0,0 0,0 0,-25 0,25 0,1 0,-1 0,0 0,0 0,0 25,-25-25,25 0,1 0,-1 0,0 0,-25 0,25 0,0 0,1 0,-1 0,0 0,0 0,-25 0,50 0,-25 0,0 0,1 0,-26 0,25 0,25 25,-25-25,0 0,0 0,1 0,-1 0,0 0,0 0,25 0,-25 0,0 0,0 0,0 0,1 0,-1 0,25 25,-25-25,0 0,0 0,0 0,0 0,1 0,-1 0,0 0,0 0,0 0,-25 0,25 0,1 25,-1-25,0 0,-25 0,25 25,0-25,1 0,-1 0,0 0,0 0,0 0,0 0,0 0,0 25,1-25,24 0,-25 0,25 0,-25 0,25 0,25 0,-25 0,0 0,0 0,0 0,25 0,-25 0,0 0,24 0,1 0,0 0,0 0,0-25,0 25,25 0,-26 0,26 0,-25 0,25-25,-25 25,-1 0,1 0,0-25,25 25,-25 0,0 0,0 0,24 0,-24 0,25 0,-25 0,0 0,24 0,-24 0,0 0,0 0,0 0,-25 0,25 0,0 0,-25 0,24 0,-24 0,25 0,0 0,-25 0,25 0,0 0,0 0,0 25,-1-25,1 0,-25 0,25 0,0 0,0 0,-25 0,25 0,0 0,0 0,-1 0,1-25,0 25,0 0,0 0,0 0,0 0,-1 0,-24 0,25 0,0 0,0 0,-25 0,25 0,0 0,-25 0,25-25,-25 25,25 0,-1 0,-24 0,25 0,0 0,0 0,0 0,-25 0,25 0,0 0,-25 0,24 0,1 0,0 0,0 0,0 0,25 0,-25 0,24 0,-24 0,0 0,0 0,0 25,24-25,-24 0,0-25,-25 25,25 0,0 0,0 25,0-25,-25 0,25 0,-25 0,0 0,-25-25,25 25,0 0,0 0,-25 0,25 0,0 0,-25 0,25 0,-25 0,25 0,-25 0,25 0,-25 0,0 0,1 0,-26 0,25 0,0 0,0 0,0-25,-24 25,24 0,0 0,0 0,0 0,-25 0,26 0,-26 0,25 0,-25 0,1 0,24 0,-25 0,0 0,0 0,1-25,24 25,-25 0,25 0,0 0,25 0,-24 0,24 25,0-25,0 0,0 0,24 0,-24 0,0 0,25 0,0 0,0 0,25 0,-25 0,24 0,-24 0,25 0,-25 0,25-25,-26 25,1 0,0 0,25 0,-25-25,0 25,-1 0,26 0,0 0,0 0,-1 0,1 0,0 0,0 0,-1 25,-24-25,25 0,-25 0,0 0,-25 0,0 0,0 0,0 0,0 0,-25 0,25 0,-25 0,25 0,-25 0,0 0,0 0,0 0,-24 0,-1 0,25 0,-25 0,1 0,-1 0,0 0,0-25,1 25,-1 0,25 0,-25 0,50 0,-24-26,24 26,24 26,-24-26,0 0,25 0,0 0,25 0,-25-26,0 26,24 26,1-26,0 0,0-26,-1 26,-24 0,25 0,-25 0,0 0,24 0,-49 0,25 0,0 0,-25 0,0 0,0 26,0-26,0 0,-25 0,25 0,-25 0,-24 25,-1-25,25 0,-25 0,-24 0,24 25,0-50,-24 50,-1-25,0 0,26 0,-26-25,0 25,1 0,-26 0,26 0,-1 0,-24-25,24 25,-24 0,-1 0,26 0,-26 0,26 0,-1 0,0 0,26 25,-26-25,25 0,25 0,1 0,-1 0,0 0,25 0,0 25,0-25,0 0,25 0,-25 0,25-25,-1 25,1 0,25 0,0 0,-1 0,1 0,25 0,-25 0,24 0,-24 0,24 0,-24 0,25 0,-25 0,24 0,-24 0,0 0,24 25,-24-25,25 0,-26 25,26-25,-25 25,-26-25,26 25,-25-25,-25 0,0 0,0 0,-25 0,25 0,-25-25,0 25,-24 25,24-25,-25 0,0 0,1 0,-1 0,0 0,-24-25,-1 25,0 0,26 0,-26 0,0 0,1 0,-1 0,1 0,24 0,-25 0,26 0,-26 0,25 0,1 0,24 0,-25 0,25 0,0 0,25 0,-25 0,25 0,-25 0,25 0,-24 0,24 0,0 0,0 0,0 0,0 0,24 0,-24 0,0 0,0 0,25-25,-25 25,25 0,0 0,-25 0,50 0,-25 0,0 0,-1 0,1 0,0-25,-25 25,25 0,0 0,0 0,0 0,-1 0,1 0,25 0,-25 0,25 0,-25 0,-1 0,1 0,25 0,-50 0,25 0,-25 0,0 0,0 0,0 0,-25 0,-25 0,25 0,1-25,-1 25,0 0,0 0,0 0,0 0,0 0,25 0,0 0,0 0,25 25,-25-25,0 0,0 0,0 0,25 0,-25 0,25 0,0 0,0 0,0 0,24 0,-24 0,25 0,-25 0,0 0,24 0,-24 0,0 0,0 0,0 0,0 0,24 0,-24 0,0 0,0 0,25-25,-25 25,24 0,-24 0,0 0,25 0,-25 0,0 0,24-25,-24 25,25 0,0 0,-26 0,26 0,0 25,0-25,-25 0,24 0,-24 0,25 0,-25 0,-25 0,25 0,-25 0,0 0,-25-25,25 25,0 0,0 0,0 0,-25 0,25 0,-25 25,0-25,0-25,-24 25,-1 0,0 0,0 0,1-26,24 26,-25 0,0-25,25 25,1 0,24 0,-25 0,25 0,0 0,25 0,-25 0,0 25,24-25,1 0,0 26,25-26,0 0,-1 25,1-25,0 25,0-25,-1 25,-24-25,0 25,-25-25,0 0,-25 0,25 0,-25 0,-24 0,24 0,-25 0,0 0,-24 0,24 0,0 0,-24 0,-1 0,-25 25,26-25,-1 0,1 25,-1-25,0 0,1 0,-1 0,1 0,-1 0,0-25,1 25,-1 0,1 0,-1 0,0 0,26 0,-26 25,25-25,-24 0,24 0,25 25,0-25,0 0,1 25,24-25,0 0,0 0,0 0,0 0,24 0,-24 0,25 0,-25 0,25 0,0 0,0 0,0 0,25 0,-1 0,1 0,0 0,24 0,-24 0,0 25,0-25,-1 0,1 0,0 25,24-25,-24 0,25 25,-1 1,-24-1,25-25,-26 25,1-25,-25 25,0-25,-25 0,0 0,0 0,0 0,0 0,-25 0,0 0,0 0,-25 0,1 0,24 0,-25 0,0 0,-24 25,24-25,0 0,-24 0,24 0,0 0,1 0,-26 0,25 0,0 0,-24 0,24 0,-24-25,24 25,-25 0,25 0,-24 0,24-25,0 25,1 0,-1 0,0-25,0 25,26 0,-26 0,25 0,25 0,-25-25,25 25,0 0,25 0,-25 0,0 0,25 0,0 0,24 0,-24 0,25-26,-25 26,25 0,-1 0,1 0,0 0,0-25,-1 25,26 0,-25 0,-1-25,1 25,25 0,-26 0,1-25,25 25,-25 0,24 0,1 0,-1 0,1 25,0-25,-1 0,1 25,-26-25,1 0,-25 25,0-25,-25 0,0 0,0 0,-25-25,0 25,-25 0,1 0,-26 0,1-25,-1 25,0 0,1 0,-1 0,1-25,-1 25,0 0,26 0,-1 0,-25 0,26 0,-1 0,0 25,0-25,1 0,-1 0,0 0,0 0,1 0,-1 0,0 0,25 0,-24 0,24 25,-25-25,25 0,0 0,25 0,-25 0,25 0,0 0,0 0,25 0,-25 0,0 0,50 0,-25 0,25 0,-1 0,1-25,0 25,0 0,24 0,-24 0,24 0,-24-25,25 25,-1 0,1 0,0-25,-26 25,26 0,-25 0,24 0,-24 0,25 0,-26 0,1 0,0 25,-25-25,0 0,-1 0,-24 25,0-25,0 0,-24-25,24 25,-25 0,-25 0,0 0,-24 25,-1-50,0 25,1 0,24 0,-25 0,1 0,-1 0,26 0,-1 0,25 0,0 0,0 0,-25 25,26-25,-1 0,0 0,-25 0,0 0,1 0,24 0,-25 0,0 0,25 0,1 0,24 0,0 0,0 0,0 0,0 0,0 0,24 0,-24 0,25 0,25 0,0 0,0-25,24 25,-24 0,24 0,-24-25,25 25,-1 0,1 0,0 0,-1 0,26 0,-26 0,26 0,-26 25,26-25,-26 0,-24 25,0-25,-25 0,0 0,-25 0,0 0,-25 0,25 0,-25 0,-25 0,0 0,1 0,-26 25,25-25,-24 25,-1-25,25 26,1-1,-26-25,25 25,1 0,-1-25,-25 25,1-25,-1 0,0 0,26 0,-26 0,1 0,-1 0,25-25,-24 25,24 0,0 0,25 0,0 0,25 0,-24 0,24 0,24 0,-24 0,0 0,0 0,25 0,-25 0,25 0,0 0,0-25,0 25,0-25,24 25,-24 0,0 0,25-25,0-1,-26 26,26 0,0 0,0-25,24 25,-24 0,25 0,-26 0,26 0,-1 0,1 0,0 0,-1 0,1 25,-1-25,-24 0,25 0,-25 0,-1 0,1 0,-25 0,25 26,-26-26,1 25,0-25,0 0,-25 0,0 0,0 0,-25 0,25 0,-25 0,-24 0,24 0,-25 25,0-50,1 25,-26 0,25 0,0 0,-24 0,24 0,-24-25,24 25,-25 0,1-26,-1 26,-24 0,24 0,0 0,1-25,-26 25,51 0,-26 0,0 0,26 0,24 0,-25 0,25 0,25 0,0 0,0 0,0 0,0 0,0 0,25 0,-25-25,25 25,25 0,-26 0,26 0,-25 0,25 0,0 0,-1 0,1 0,0 0,24 0,-24 0,25 0,-1 0,1 0,-1 0,-24 25,25-25,-1 0,-24 25,25-25,-26 26,1-26,-25 0,0 0,-25 0,0 0,-25 0,25 0,-25 0,0-26,0 26,-49 0,24 0,-24 0,-1 0,0 0,-24 0,-1 0,1-25,-1 25,1 0,0-25,-26 25,26 0,-1-25,1 25,-1 0,26 0,-26 0,51-25,-1 25,25 0,0 0,25 25,0-25,0 0,25 0,-25 0,25 0,0 0,24 25,-24-25,25 0,0 0,24 0,-24 0,25 0,24 0,-24 0,24 0,-24 0,24 0,-24 0,-1 0,1 0,0 0,-1 0,1 25,-1-25,-24 0,0 0,0 25,-25-25,-25 0,0 0,0 0,0 0,0 0,-25 0,0 0,0-25,-25 25,0 0,1 0,-1 0,-25 0,26 0,-26 0,0 0,1 0,-1 0,1 0,24 0,-25 0,26 25,-26-25,25 0,25 0,1 0,-1 26,0-26,0 0,25 0,0 0,0 0,0 0,0 0,0 0,25 0,-25 0,0 0,0 0,25 0,0 0,-1 0,26 0,0 0,24 0,-24-26,25 26,24 0,-24 0,24 0,1 26,24-26,0 25,1-25,-26 25,1-25,-1 25,-49-25,-25 0,0 0,0 0,-25 0,0 0,-25 0,25-25,0 25,-50 0,0 0,0 0,-24 0,-1 0,-24 0,24 0,-24 0,24 0,-24 0,24 0,0 0,1 0,-1 0,26 0,-26 0,25 0,-24 0,-1 0,25 0,1 0,-26 0,25 0,0 0,1 0,-1 0,0-25,1 25,-1 0,25 0,-25-25,25 25,-24 0,-1 0,25 0,0 0,-25-26,26 26,-1 0,0 0,0 0,0 0,25 0,0 0,0 0,0 0,0 0,0 0,0 0,25 0,-25 26,25-26,0 0,24 0,1 0,25 0,-1 0,1 0,0 0,-1 0,1 0,24 0,-24 0,-1 0,1-26,0 26,-1 0,1-25,-1 25,1 0,24-25,-24 25,0 0,24 0,-24 0,-1 0,-24 0,25-25,-26 25,1 0,0 0,0 0,-26 0,1 25,0-25,0 0,0 0,0 0,0 0,-25 0,25 0,-25 0,0 0,0 0,0 0,0 0,0-25,0 25,0 0,0 0,0 0,0 0,0-25,0 25,0 0,0 0,0-25,-25 25,25-25,0 0,0 25,-25-25,25 25,0-25,-25 25,25 0,-25-25,25 25,0-25,-25 25,25 0,-25-26,25 26,0-25,-25 0,25 25,0 0,0 0,0 0,0 0,0-25,0 25,0 0,0 0,-24 0,24 0,0 0,-25 0,25 0,-25 0,0 0,25 0,-25 25,25-25,-25 0,25 25,0-25,0 25,-25-25,25 0,0 26,-24-1,-1-25,25 25,-50 0,25-25,0 25,0 0,-24 0,24 0,-25-25,0 25,1 0,-1-25,0 25,0-25,-24 25,24-25,0 26,-24-26,24 0,-25 25,26-25,-26 0,25 0,-24 0,24 0,-25 0,1 0,-1 0,25 0,-24 0,-1 0,25 0,-24 0,-1-25,1 25,-1-26,-24 26,24 0,0-25,26 25,-26 0,0 0,1 0,-1-25,1 25,-1 0,0 0,26-25,-26 25,1 0,-1-25,0 25,1-25,-1 25,-24-25,24 25,0-25,-24 25,24 0,1-25,-26 25,26 0,-1 0,25-25,-24 25,24 0,0 0,25 0,1 0,24 0,0 0,0 0,0 0,0 0,0 0,24 0,-24 0,0 0,25 0,0 0,-25 0,25 0,0 0,25 0,-25 0,-1 0,26 0,0 0,0 0,-1 0,1 25,0-25,24 0,-24 25,0-25,0 0,-1 25,1-25,0 25,24-25,-24 0,0 25,0-25,24 0,-24 25,0-25,24 25,-24-25,0 0,-25 25,-25-25,24 0,-24 0,0 0,-24 0,24 0,-25 0,25 0,-50-25,25 25,-25 0,1 0,-26 0,25 0,-24 0,-1 0,1 0,-1 0,0 0,1 0,-1 0,1 0,-1 0,0 0,1 0,-1-25,25 25,-24 0,24 0,-25 0,26 0,-1 0,0 0,1 0,-26-25,25 25,25 0,-24 0,-1 0,0 0,25 0,-25-25,26 25,-26 0,25 0,0 0,0 0,0 0,1-25,-1 25,0 0,0 0,0 25,-25-25,25 0,25 0,-24 0,-1 0,25 0,-25 0,25 0,0 25,0-25,0 0,25 0,-25 0,0 0,0 0,0 0,25 0,-25 0,0 0,24 25,-24-25,25 0,-25 0,25 0,0 0,-25 0,0 0,25 0,-25 0,25 0,0 0,-25 25,49-25,-24 0,0 0,25 0,-25 0,0 0,24 25,-24-25,25 0,-25 0,25 0,-1 0,1 0,0 0,0 0,-1 0,1 0,0 0,-1 0,1 0,25 0,-25 0,-1 0,1 0,25 0,-26 0,26 0,0 0,-26 0,26 0,-25 0,24 0,-24 0,25 0,-26 0,1 0,0 0,24 0,-24 0,0 0,0 0,-26 25,1-50,0 25,0 0,-25 0,0 0,0 0,-25 0,25 0,-25 0,25 0,-25 0,1 0,24 0,-25 25,0-25,0 0,-25 26,25-26,0-26,1 26,-1 26,-25-26,25 0,-25 0,26-26,-1 26,-25 0,25 0,-25-25,25 25,1 0,-26 0,25 0,0-25,0 25,0 0,25 0,-24 0,-1 0,25 0,-25 0,0 0,25 0,-25 0,0-25,-25 25,26 0,-1 0,0-25,0 25,25 0,-25 0,0 0,0 0,1-25,-1 25,25 0,-25 0,25 0,-25-25,25 25,-25 0,25 0,-25 0,0 0,0 25,25-25,-24 0,-1 0,25 0,-25 25,0-25,25 0,-25 25,25-25,0 0,-25 0,25 0,-25 0,25 25,-24-25,-1 0,0 0,0 0,0 0,0 0,0 0,0 0,1 0,-1 0,0 0,0-25,25 25,-25 0,0 0,0 0,0 0,25-25,-24 25,-1-25,0 25,25 0,-25-25,25 25,-25 0,25 0,0-25,-25 25,0 0,25 0,0-25,0 25,0 0,0 0,0 0,0 0,0 0,0 0,0 0,0 0,0 0,0 0,0 0,0 0,25 0,-25 0,0 0,0 0,25 0,0 0,0 0,0 0,0 25,24-25,-24 0,0 0,-25 25,25-25,0 0,-25 0,25 0,-25 25,0-25,0-25,0 25,0 0,-25 0,25-25,-25 25,25-25,-25 25,0-25,0 25,-24-25,24 25,0-25,25 25,-25 0,0 0,25-26,-25 26,25 0,0 0,25 0,-25 0,0 0,0 0,0 0,0 26,0-26,25 0,-25 0,25 0,0 25,-25-25,49 0,-24 0,0 0,25 0,0 25,-1-25,1 0,0 0,0 0,-1 0,1 25,25-25,-26 0,26 0,-25 0,0 0,24 0,-24 0,24 0,1 0,-25 25,24-25,-24 0,0 25,0-25,-26 0,1 0,-25 0,0 0,0 0,0 0,0 0,-25-25,25 25,-24 0,-26 0,25 0,0 0,-25 0,1 0,-1 0,25 0,-25 0,1 0,-1 0,0 0,0 0,1 0,24 25,0-25,0 0,0 0,25 0,0 25,0-25,0 0,0 0,25 0,-25 0,50 0,-25 0,24 0,1 0,25 0,-1 0,1-25,0 25,-1 0,1 0,-1 0,1-25,-25 25,-1 0,1-25,25 25,-26 0,26 0,0 0,-1 0,1 0,-1 25,1-25,0 25,-1-25,-24 0,25 25,-26-25,-24 0,0 0,0 0,25 0,-1 0,1 25,-25-25,25 0,-25 0,-1 0,-24 0</inkml:trace>
  <inkml:trace contextRef="#ctx0" brushRef="#br0" timeOffset="121735">4376 552,'50'-25,"0"25,0-25,24 25,-24 0,25 0,-1-25,1 25,-1 0,1-25,24 25,-24 0,0 0,-1-25,1 25,-1 0,1 0,0 0,-1 0,1 0,-1 25,1 0,-25-25,24 25,-24 0,-25-25,0 25,-25-25,0 0,0 0,-25 0,0-25,0 25,0 0,-24 0,-1 0,0-25,0 25,-24-25,24 25,-25 0,26-25,-26 25,1 0,24 0,-25-25,1 25,-1 0,0-25,26 25,-26 0,25 0,1-25,-1 25,25 0,0 0,25 0,0 0,0 0,0 0,0 0,0 0,25 0,-25 0,25 0,-25 0,25 0,24 0,1-25,0 25,25 0,-26 0,26 0,-1 25,-24-25,0 0,0 0,-25 25,24-25,1 0,-25 0,25 25,-26-25,26 0,-25 25,0-25,0 0,-25 25,25-25,-25 0,0 0,0 0,-25 25,0-25,0 0,-25 0,1 0,-1 0,0 0,0-25,-24 25,24 0,-25 0,26-25,-26 25,25 0,1 0,24 0,-25 0,0-25,1 25,-1 0,0 0,25-25,-24 25,-1 0,25-25,0 25,25 0,0 0,0 0,0 0,0 0,25 0,-25 0,25 0,-25 0,25 25,0-25,-25-25,24 25,1 0,25 0,0 0,-1 0,1 0,0 0,0 25,-1-25,1 0,25 0,-1 0,-24 25,50-25,-26 0,1 25,-1-25,26 25,-50 0,24-25,-49 25,0-25,0 0,-25 0,0 0,-25 0,25-25,-25 25,0 0,0 0,-24 0,-26 0,-174 125,-99-24,-75 74,1393-576,-1044 401,-175 75,100-25,49-24,523-177,-498 151,26 25,24-50,-25 0,-25 25,75 0,-49 0,74-50,-1 25,-123 100,49-75,75-50,25 0,-174 150,198-175,1-26,-249 277,149-176,124-100,50-1,1 1,-573 401,423-301,124-50,25-126,-24 26,-548 526,523-552,-175 352,75-176,75-151,-26-24,1 24,-224 628,224-602,-75 275,25-150,50-150,-50 74,24 26,-73 326,49-276,25-75,-25 75,0-25,0 125,49-100,-49 0,50 0,0 0,-25 50,-1 25,1-200,50 125,-75 75,25 1,-25 49,50-376,49 276,-99 50,0 1,-75-1,225-301,-51 251,-174 51,26 24,-51-25,399-301,-250 226,-198 101,0-1,497-276,-323 176,-224 101,25-51,-50 50,821-351,-597 251,-174 76,25 24,49 25,523-426,-448 276,-49 76,24 49,0-50,224-251,-199 201,0 25,25 1,0-77,-49 51,-1 0,-25 0,100 0,-124-25,49 50,100-75,-1 25,-24 25,-199 75,249-100,-199 50,74-25,100-50,-1 0,1 0,-249 200,249-200,-125 100,25-25,75-75,25 0,-25 0,-174 200,174-175,-75 50,25-25,50-25,-25 0,-50 75,25-50,25-25,-25 76,1-51,-1 0,25 0,0 0,0 0,0 0,0 0,-25 25,50-50,-25 25,0 0,0 25,0-50,0 25,0 0,0 0,0 0,0 0,0 0,0 0,0 0,0 25,0-25,0 0,25 0,-25 0,0 0,0 0,0 0,0 0,0 0,0 0,0 0,-25 0,25 0,25-51,74 1,-223 151,124-101,74-51,-24 26,25 0,-274 126,199-101,25 0,-25-25,-25 50,25-25,25 0,-50 0,25 0,0 0,0 0,0 0,0 0,0 0,0 0,0 0,0 0,0 0,25 0,-1 0,-73 0,49 0,0 0,0 0,0 0,25 0,-50 0,25 0,25 0,-1-25,-24 25,-49 25,49-25,25 0,-1-25,-73 50,49-25,25-25,-1 25,-24 0,-49 25,49-25,25-51,-25 51,24-25,-73 101,49-76,25-25,-25 25,-25 25,50-25,-25-25,-25 50,25-25,0 0,0 0,0 0,0 0,0 0,0 0,0 0,0 0,0 0,0 0,-25 0,25 0,0 0,0 0,0 0,0 0,0 0,0 0,0 0,-25 0,25 0,0 0,0 0,0 25,-25-25,25 0,0 0,0 0,0 0,0-25,-25 50,25-25,25 0,25-25,-125 50,75-25,75-25,-25 0,-1 25,-223 50,174-50,50-25,25 0,-1-1,-273 102,199-76,50 0,0 0,-50 0,-100 0,100 0,25 0,-50 0,25 0,0 0,0 0,0 0,0 0,0 0,0 0,0 0,25 0,-50 0,50 0,-25 0,0 0,25 0,50 0,-175 0,100 0,25 0,25 0,-25 0,-125 0,100 0,25 0,-25 0,25 0,-75 0,50 0,0 0,25 0,-50 0,25 0,0-25,0 25,0 25,0-25,25 0,-50 0,25 0,0 0,0-25,0 25,0 25,0-25,25 0,-50 0,25 0,0 0,0 0,0 0,0 0,0 0,0 0,0 0,25 0,-25 0,0 0,0 0,25-25,-25 25,25 0,0 0,-1 0,1 0,0 0,0-25,25 25,-25 0,-1 0,26 0,-25 0,0 0,0 0,0-26,24 26,-24 0,0-25,0 25,25 0,-25 0,24 0,-24-25,25 25,0 0,-1 0,1 0,0 0,0 0,-1 0,1 0,0 0,0 0,-26 0,1 0,0 0,0 0,0 0,25 0,-26-25,1 25,25 0,-25 0,0 0,0 0,24 0,-24-25,0 25,0 0,0 0,25 0,-26 0,1-25,0 25,-25 0,25 0,0 0,0-25,0 25,0 0,-1-25,-24 25,25 0,-25 0,0-25,25 25,-25 0,25 0,0 0,-25-25,0 25,25 0,-25 0,0 0,0 0,25 0,-25-25,0 25,0 0,0 0,24 0,-24 0,0 0,0 0,0 0,0 0,25 0,-25 0,25 0,-25 0,25 0,-25 0,25 0,0 0,-25 0,0 25,0-25,0 0,0-25,0 50,0-50,-25 25,25 0,0 0,-25 0,25 0,-25 0,0-25,0 25,25 0,0 0,-24-26,24 26,0 0,0 0,0 0,0 0,0 0,0 0,0 0,0 0,0 0,-25 0,25 0,0 0,-25 0,25 0,-25 0,25 0,0 0,0 0,0 0,0 0,0 0,0 0,0 0,-25 0,25 0,0 0,0 0,0 0,0 0,-25 0,50 0,-25 0,0 0,0 0,0 0,0 0,0 0,0 0,25 0,-25 0,0 0,0 0,25 0,-25 0,0 0,0 0,25 0,-25 0,25 0,-25 0,24 0,-24 0,25 26,-25-26,25 0,0 0,0 0,-25 0,25 0,-25 0,25 0,-25 0,25 0,-25 0,0 0,0 0,0 0,24 0,-24 0,0 0,0 0,-24 0,24 0,0 0,0 0,0 0,0 0,0 0,0 25,0-25,-25 0,25 0,0 0,0 25,-25-25,25 0,0 0,-25 0,25 0,-25 25,25-25,0 0,-25 0,25 25,0-25,-25 0,25 0,0 0,-25 25,25-25,0 0,0 0,-24 25,24-25,-25 0,25 0,-25 25,0-25,25 0,-25 25,0-25,25 0,-25 0,25 25,-24-25,24 0,-25 25,0-25,25 0,-25 0,25 0,-25 25,25-25,-25 0,25 0,-25 0,0 0,1 0,-1 26,0-26,0 0,0 0,-25 0,26 0,-26 0,25 0,-25 0,0 0,1 0,24 0,-25 0,0-26,1 26,24 0,-25 0,0 0,1-25,-1 25,25 0,-25 0,1 0,24 0,-25 0,0 0,0 25,1-25,24 0,-25 0,0 0,1 0,24 0,-25 0,0 0,1 0,-1 0,-25 0,26 0,-1-25,-25 25,25 0,1 0,-26 0,25 0,1 0,-1 0,-25 0,26 0,-1 0,-25 0,26 0,-1 0,-25 0,25 0,1 0,-1 0,-25-25,26 25,-1 0,0 0,0 0,1 0,-1 0,0 0,1 0,-1 0,0 0,-25 0,26 0,24 0,-25 0,0 25,1-25,-1 0,0 0,-24 0,24 25,0-25,0 0,1 0,24 0,-25 0,0 0,25 0,1 0,-1 0,0 0,0 0,25 0,0 0,0 0,0 0,0 26,25-26,0 0,24 0,1 0,0 0,0 0,24 25,-24-25,25 0,-26 25,26-25,-25 0,-1 0,1 0,-25 25,0-25,-25 0,25-25,-25 25,0 0,-25 0,25 0,0 0,0 0,-25 0,0 0,0 0,-24 0,-1 0,0 0,0 0,-24 25,24-50,-25 25,1 0,24 0,0 0,-24 0,24-25,0 25,50 0,-25 0,25 0,0 0,25 0,-25 0,0 25,25-25,-25 0,25 0,25 0,-25 0,-1 0,1 0,0 0,0 0,-25 0,0 0,0 0,0 0,-25 0,0 0,0-25,-24 25,-1 0,-25 0,1-25,24 25,-49-26,24 26,0-25,1 25,-1 0,1-25,24 25,0 0,0 0,25-25,1 25,24 0,-25 0,50 0,-25 0,0 0,0 0,24 0,-24 0,25 0,0 0,25 0,-25 0,0 0,24 0,1 0,0 0,0 0,-1 0,1 0,25 0,-26 0,26 25,-25-25,0 0,24 0,-24 0,24 0,-24 0,25 0,-25 25,24-25,-24 0,0 25,-1-25,-24 0,0 26,-25-26,0 0,0 0,0 0,0 0,0 0,-25 0,0 0,0 0,1 0,-1 0,-25 25,25-25,-25 0,26-25,-1 25,0 0,0 25,0-25,0 0,25-25,-25 25,25 0,0 25,0-50,0 50,0-25,0 0,25 0,-25 0,0 0,25 0,0 0,0 0,49 0,1 0,0 0,-1 25,1-25,-1 25,26-25,-26 25,1-25,-75 0</inkml:trace>
  <inkml:trace contextRef="#ctx0" brushRef="#br1" timeOffset="158344">5197 26</inkml:trace>
  <inkml:trace contextRef="#ctx0" brushRef="#br1" timeOffset="164594">5197 101</inkml:trace>
  <inkml:trace contextRef="#ctx0" brushRef="#br1" timeOffset="169141">5222 76</inkml:trace>
  <inkml:trace contextRef="#ctx0" brushRef="#br1" timeOffset="171469">5197 76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3-02-27T11:29:15.765"/>
    </inkml:context>
    <inkml:brush xml:id="br0">
      <inkml:brushProperty name="width" value="0.08819" units="cm"/>
      <inkml:brushProperty name="height" value="0.35278" units="cm"/>
      <inkml:brushProperty name="color" value="#F7F7E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 25,'0'0,"0"0,0 0,0 0,0 0,0 0,0 0,0 0,0 0,0 0,0 0,0 0,0 0,24 0,-24 0,0 0,0-24,0 48,0-24,25-24,-25 24,0 0,0 0,24 0,-24 0,0 24,25-48,-25 48,0-24,24 0,-24 0,0-24,25 24,-25 0,0 0,24 0,-24 0,0 0,0 0,25 0,-25 0,0 0,24 0,-24 0,0 0,0 0,25 0,-25 0,0 0,24 0,-24 0,25 0,-25 0,0 0,0 0,24 0,-24 0,0 0,0 0,0 0,0 0,-24 0,24 0,-25 0,25 0,-24 24,24-24,-25 0,1 0,24 0,-25 0,1 0,24 24,-25-24,1 0,24 0,-25 0,25 0,-24 0,24 24,0-24,-25 0,25 0,-24 0,24 0,0 0,-25 0,25-24,25 24,-25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3-02-27T11:29:16.859"/>
    </inkml:context>
    <inkml:brush xml:id="br0">
      <inkml:brushProperty name="width" value="0.08819" units="cm"/>
      <inkml:brushProperty name="height" value="0.35278" units="cm"/>
      <inkml:brushProperty name="color" value="#F7F7E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128 47,'77'-20,"-77"20,0 0,0 0,0 0,0 0,0 0,0 0,0 0,0 0,0 0,0 0,0 0,0 0,0 0,0 0,0 0,0 0,0 0,0 0,0 0,0 0,0 0,25 0,-25 0,26 0,0 0,-26 0,25-19,1 19,-26 0,26 0,-26 0,0 0,0 0,0 0,0 0,0 0,0 0,0 0,-26 0,0 19,-25-19,25 0,1 0,-26 0,25 20,0-20,1 0,-1 0,0 0,26 0,0 0,0 0,-25 0,25 0,25 0,-25 0,0 0,0 0,0 0,26 0,0 0,-1 0,1 0,0-20,-1 20,-25 0,26 0,-26 0,25 0,-25 0,0 0,26 0,-26 0,0 0,0 0,0 0,0 0,-26 0,26 0,0-19,0 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3-02-27T11:29:18"/>
    </inkml:context>
    <inkml:brush xml:id="br0">
      <inkml:brushProperty name="width" value="0.08819" units="cm"/>
      <inkml:brushProperty name="height" value="0.35278" units="cm"/>
      <inkml:brushProperty name="color" value="#F7F7E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 25,'-49'0,"49"0,0 0,0 0,0 0,0 0,0 0,0 0,0 0,0 0,0 0,0 0,0 0,0 0,0 0,25 0,-25 0,0 0,24 0,1 0,-1-24,1 24,-1 0,-24 0,24 0,-24 0,25 0,-25 0,24 0,-24 0,25 0,-25 0,0 0,0 0,0 0,0 0,0 0,0 0,0 0,0 0,0 0,-25 0,25 0,-24 0,24 24,-25-24,1 0,0 0,24 0,-25 0,1 0,-1 0,25 0,-24 25,-1-25,25 0,-24 0,24 0,-25 0,25 0,-24 24,24-24,0 0,0 0,0 0,0 0,0 0,0 0,0 0,0 0,24 0,-24 0,25 24,-25-24,24 0,-24 0,25 0,-25 0,24 0,1 0,-1 0,-24 0,25 25,-1-25,-24 0,0 0,24 0,-24 0,0 0,0 0,0 0,0 0,0 0,0 0,0 0,0 0,0 24,0-24,0 0,0 0,0 0,0 0,0 0,-24 0,24 0,0 0,-24 0,24 0,-25 0,25 0,-24 0,24 0,-25 0,25 0,-24 0,24 0,0 0,-25 24,25-24,-24 0,24 0,0 0,0 25,-25-25,25 0,0 0,-24 0,48 0,-24 0,-24 0,24 0,0 0,24 24,-24-24,0 0,0 0,25 0,-25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24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1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1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88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81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47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20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7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4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6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4CA-ED29-4E26-8FA8-8C512FB550F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48D99-2CF4-468A-8506-250B31681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3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3542" y="4572008"/>
            <a:ext cx="4170458" cy="2285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Автор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Благославенская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 Валерия,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ученица  8 « Б » класса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СОШ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№50 г. Твери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Руководитель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Колачикова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 И.В.,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зам. директора по УВР,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учитель географии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МОУ СОШ №50 г.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Твери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88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Загадка озера </a:t>
            </a:r>
            <a:r>
              <a:rPr lang="ru-RU" sz="4800" dirty="0" err="1">
                <a:solidFill>
                  <a:srgbClr val="0070C0"/>
                </a:solidFill>
              </a:rPr>
              <a:t>Бросно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6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142852"/>
            <a:ext cx="689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На озере побывали </a:t>
            </a:r>
            <a:r>
              <a:rPr lang="ru-RU" sz="2000" b="1" dirty="0" smtClean="0">
                <a:solidFill>
                  <a:schemeClr val="tx2"/>
                </a:solidFill>
              </a:rPr>
              <a:t>и представители </a:t>
            </a:r>
            <a:r>
              <a:rPr lang="ru-RU" sz="2000" b="1" dirty="0">
                <a:solidFill>
                  <a:schemeClr val="tx2"/>
                </a:solidFill>
              </a:rPr>
              <a:t>общественной организации «</a:t>
            </a:r>
            <a:r>
              <a:rPr lang="ru-RU" sz="2000" b="1" dirty="0" err="1">
                <a:solidFill>
                  <a:schemeClr val="tx2"/>
                </a:solidFill>
              </a:rPr>
              <a:t>Космопоиск</a:t>
            </a:r>
            <a:r>
              <a:rPr lang="ru-RU" sz="2000" b="1" dirty="0" smtClean="0">
                <a:solidFill>
                  <a:schemeClr val="tx2"/>
                </a:solidFill>
              </a:rPr>
              <a:t>» в 2002 году под руководством Вадима Александровича Черноброва, сотрудника </a:t>
            </a:r>
            <a:r>
              <a:rPr lang="ru-RU" sz="2000" b="1" dirty="0">
                <a:solidFill>
                  <a:schemeClr val="tx2"/>
                </a:solidFill>
              </a:rPr>
              <a:t>Московского Авиационного института, </a:t>
            </a:r>
            <a:r>
              <a:rPr lang="ru-RU" sz="2000" b="1" dirty="0" smtClean="0">
                <a:solidFill>
                  <a:schemeClr val="tx2"/>
                </a:solidFill>
              </a:rPr>
              <a:t>автора </a:t>
            </a:r>
            <a:r>
              <a:rPr lang="ru-RU" sz="2000" b="1" dirty="0">
                <a:solidFill>
                  <a:schemeClr val="tx2"/>
                </a:solidFill>
              </a:rPr>
              <a:t>ряда публикаций по теме «непознанные явления» и книги «Тайны времени». </a:t>
            </a:r>
          </a:p>
        </p:txBody>
      </p:sp>
    </p:spTree>
    <p:extLst>
      <p:ext uri="{BB962C8B-B14F-4D97-AF65-F5344CB8AC3E}">
        <p14:creationId xmlns="" xmlns:p14="http://schemas.microsoft.com/office/powerpoint/2010/main" val="18965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При исследовании озера эхолотом на глубине  60 метров был зафиксирован странный движущийся объект размерами примерно 40х8 метров. Решили попробовать воздействовать на озеро взрывами от петард. И действительно, после взрывов подводный объект пришёл в движение и стал подниматься к поверхности. Надувные лодки срочно ретировались к берегу. Объект </a:t>
            </a:r>
            <a:r>
              <a:rPr lang="ru-RU" sz="2000" b="1" dirty="0">
                <a:solidFill>
                  <a:schemeClr val="tx2"/>
                </a:solidFill>
              </a:rPr>
              <a:t>уже находился, по данным эхолота на глубине всего 1,5 м от поверхности, но в воде ничего видно не было, хотя видимость достигала 3-х метров. Рискнули попробовать достать веслом, но не получилось. Уже когда собрались покидать озеро, вдалеке разглядели какое-то движение на поверхности озера. Видеокамера с такого расстояния некачественно запечатлела то ли плавник, то ли хвост, рассекающий поверхность воды. Однозначно определить, что это такое, не представляется возможным.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000504"/>
            <a:ext cx="6858048" cy="269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55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Причиной возникновения легенд, скорее всего, стала необычно большая глубина озера, и процессы гниения на глубине, приводящие к образованию сероводородных «пузырей».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9953"/>
            <a:ext cx="8319298" cy="543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9672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1268760"/>
            <a:ext cx="8068096" cy="504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08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527050"/>
              <a:ext cx="3751263" cy="33020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6615" y="517688"/>
                <a:ext cx="3769983" cy="348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652463"/>
              <a:ext cx="125413" cy="26987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3989" y="588774"/>
                <a:ext cx="157036" cy="154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75" y="652463"/>
              <a:ext cx="125413" cy="17462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9018" y="588072"/>
                <a:ext cx="157127" cy="146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642938"/>
              <a:ext cx="117475" cy="80962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3944" y="578964"/>
                <a:ext cx="149186" cy="2089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403887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3892992" cy="6383062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— озеро на северо-западе Тверской области в </a:t>
            </a:r>
            <a:r>
              <a:rPr lang="ru-RU" sz="2000" b="1" dirty="0" err="1" smtClean="0">
                <a:solidFill>
                  <a:schemeClr val="tx2"/>
                </a:solidFill>
              </a:rPr>
              <a:t>Андреапольском</a:t>
            </a:r>
            <a:r>
              <a:rPr lang="ru-RU" sz="2000" b="1" dirty="0" smtClean="0">
                <a:solidFill>
                  <a:schemeClr val="tx2"/>
                </a:solidFill>
              </a:rPr>
              <a:t> районе. Принадлежит бассейну Западной Двины и Балтийского моря.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Площадь озера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7,2 км².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Озеро имеет вытянутую с севера на юг форму. В центральной части озера в западный берег вдаётся большой залив, на берегу которого расположены деревни </a:t>
            </a:r>
            <a:r>
              <a:rPr lang="ru-RU" sz="2000" b="1" dirty="0" err="1" smtClean="0">
                <a:solidFill>
                  <a:schemeClr val="tx2"/>
                </a:solidFill>
              </a:rPr>
              <a:t>Дятькино</a:t>
            </a:r>
            <a:r>
              <a:rPr lang="ru-RU" sz="2000" b="1" dirty="0" smtClean="0">
                <a:solidFill>
                  <a:schemeClr val="tx2"/>
                </a:solidFill>
              </a:rPr>
              <a:t>, Гущино и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. Берега озера сухие, более высокие на западе, низменные на востоке, покрыты елово-сосновыми и берёзовыми лесами, на севере и западе озера сельскохозяйственные угодья и несколько деревень.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73"/>
          <a:stretch>
            <a:fillRect/>
          </a:stretch>
        </p:blipFill>
        <p:spPr bwMode="auto">
          <a:xfrm>
            <a:off x="4071934" y="332656"/>
            <a:ext cx="4830719" cy="61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451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92971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Высота над уровнем моря — 243 метра, длина — 10,8 км, максимальная ширина −4 км, средняя −2 км,  длина береговой линии — 16,2 км.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Озеро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— самое глубокое в Тверской области, его наибольшая глубина — 41,5 метра, средняя глубина — 17 метров. </a:t>
            </a: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Одной из причин его появления считается образование трещин и разломов в земной коре. Этим же объясняется и значительная глубина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, замысловатый рельеф дна, наличие возможных глубинных ходов и протоков, пещер. Помимо этого, дно озера, возможно, сложилось в результате вулканических процессов, которые происходили в древние времена.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905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7620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20" y="5515445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Но главная тайна озера кроется не столько в его образовании на поверхности земли, сколько в происхождении невиданного зверя, который обитает в его глубинах.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3485543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Берега озера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сегодня, особенно когда стоит жаркая летняя погода, никогда не бывают безлюдными. Их наполняют отдыхающие, причем не только из местных населенных пунктов, но и других, более отдаленных.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Именно отдыхающие и стали свидетелями удивительных событий. Они собственными глазами могли наблюдать, как над водной гладью озера показалось нечто такое, от чего захватило дух.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97095"/>
            <a:ext cx="8715436" cy="469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088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48" b="8681"/>
          <a:stretch>
            <a:fillRect/>
          </a:stretch>
        </p:blipFill>
        <p:spPr bwMode="auto">
          <a:xfrm>
            <a:off x="428596" y="142852"/>
            <a:ext cx="8330511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795349"/>
            <a:ext cx="87154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Животное, не похожее ни на одно известное млекопитающее или земноводное, было устрашающе огромным. Хотя очевидцы говорят, что видели только поднявшуюся над водой голову. Но им и этого хватило.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Для того чтобы описать данное чудо, часто прибегали к сравнениям, например, с динозаврами или драконом.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В настоящее время, конечно, не набирается реальных подтверждений тому, правда ли в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обитает подобное животное. К немногочисленным рассказам очевидцев ученые относятся весьма скептически. Но, несмотря на это,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начали интересоваться.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Старинных преданий о том, что в озере живет невиданный зверь, очень много. Некоторые из них относятся еще ко времени Средневековья. Легенды о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удивительны и необыкновенно поэтичны.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544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9130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В одной из них даже фигурирует сам Батый. Его-то как раз и напугало чудовище из озера. Во времена татаро-монгольского нашествия повел свои войска Батый на Великий Новгород. Путь был далек и требовал остановок, одной из которых и стало озеро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. Но приветливость водоема оказалась недолгой. Как только войско и кони разбрелись по берегу, на них напало чудовище, которое с кровожадностью пожирало как животных, так и людей. Пришлось Батыю и остаткам его войска бежать из этого проклятого для них места.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786058"/>
            <a:ext cx="7072362" cy="38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1822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Несчастье на озере постигло и варягов, которые, поживившись добром с русских земель, сделали здесь привал.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Легенда гласит, что, достигнув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, варяги решили спрятать здесь часть награбленного. Им приглянулся крохотный островок, что находился посреди озера.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Спрятать свои сокровища им удалось. А вот самое интересное произошло уже после. К удивлению и страху всего войска клочок земли, где только что зарыли клад, был съеден огромной пастью.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Копилка легенд озера </a:t>
            </a:r>
            <a:r>
              <a:rPr lang="ru-RU" sz="2000" b="1" dirty="0" err="1" smtClean="0">
                <a:solidFill>
                  <a:schemeClr val="tx2"/>
                </a:solidFill>
              </a:rPr>
              <a:t>Бросно</a:t>
            </a:r>
            <a:r>
              <a:rPr lang="ru-RU" sz="2000" b="1" dirty="0" smtClean="0">
                <a:solidFill>
                  <a:schemeClr val="tx2"/>
                </a:solidFill>
              </a:rPr>
              <a:t> пополняется и по сей день. Некоторые пытаются дать всему происходящему разумное объяснение, ссылаясь на галлюцинации у людей от летней жары, преувеличения очевидцев или редкие природные явления.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8528889" cy="274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3798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818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guru</dc:creator>
  <cp:lastModifiedBy>Ирина Владимировна</cp:lastModifiedBy>
  <cp:revision>24</cp:revision>
  <dcterms:created xsi:type="dcterms:W3CDTF">2013-02-25T11:18:35Z</dcterms:created>
  <dcterms:modified xsi:type="dcterms:W3CDTF">2013-03-02T10:09:20Z</dcterms:modified>
</cp:coreProperties>
</file>