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Психологические особенности  обучения мальчиков и девочек в школе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clipart-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981200"/>
            <a:ext cx="5029199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3400" y="381000"/>
            <a:ext cx="8229600" cy="775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</a:t>
            </a:r>
            <a:r>
              <a:rPr kumimoji="0" lang="ru-RU" sz="5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речи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Девочки не отличаются от мальчиков по скорости овладения речью, но после двух лет они более охотно разговаривают с другими детьми, их речь более правильная и сложная. Ещё до начала обучения в школе эти различия пропадают и появляются вновь лишь после 11 лет, оставаясь постоянными на протяжении всей жизни.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Навыки чтения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200"/>
          </a:xfrm>
        </p:spPr>
        <p:txBody>
          <a:bodyPr>
            <a:normAutofit fontScale="90000" lnSpcReduction="10000"/>
          </a:bodyPr>
          <a:lstStyle/>
          <a:p>
            <a:pPr algn="just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   У девочек лучше результаты по навыкам чтения. Но различия в скорости чтения мальчиков и девочек неодинаковы для различных текстов: мальчики читают быстрее тексты о спорте, а девочки – о моде. 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21507" name="Picture 3" descr="C:\Users\user\Desktop\13082941_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1148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199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Успешность обучения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5120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4270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Мальчики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Девочки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2075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Различаются отметки по разным предметам.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Более тревожны на уроках, больше выражено отрицательное отношение к школе.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Долго врабатываются в урок, ключевой для урока материал и пик работоспособности мальчиков не совпадают.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Способны</a:t>
                      </a:r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воспринимать воспитательные беседы 5-7 минут.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Оценки за год по разным предметам отличаются незначительно, обычно не более, чем на 1 балл.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Менее тревожны на уроках, больше выражено положительное отношение к школе.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Обычно после начала занятия быстро набирают оптимальный уровень работоспособности.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Способны воспринимать воспитательные беседы – 40 минут</a:t>
                      </a: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Школьная дезадаптация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В. Е. Каган приводит данные о том, что соотношение мальчиков и девочек, подверженных школьной дезадаптации, колеблется в пределах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6:1</a:t>
            </a:r>
            <a:r>
              <a:rPr lang="ru-RU" sz="2800" dirty="0" smtClean="0"/>
              <a:t>. </a:t>
            </a:r>
            <a:r>
              <a:rPr lang="ru-RU" sz="2800" dirty="0" smtClean="0"/>
              <a:t>Такая разница связана в первую очередь с полоролевыми особенностями развития и воспитания: воспитательное давление на девочек меньше, женский педагогический состав школы создаёт для девочек лучшие, чем для мальчиков, условия.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Вывод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438150" algn="just">
              <a:buNone/>
            </a:pPr>
            <a:r>
              <a:rPr lang="ru-RU" sz="2800" smtClean="0"/>
              <a:t>Таким </a:t>
            </a:r>
            <a:r>
              <a:rPr lang="ru-RU" sz="2800" dirty="0" smtClean="0"/>
              <a:t>образом, различия в познавательной сфере мальчиков и девочек диктуют необходимость разработки образовательных технологий, учитывающих половые особенности учащихся. Традиционное образование больше подходит для девочек, поэтому успешность обучения девочек выше. Мальчики должны обучаться в системе экспериментальных исследований и научного поиска.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Актуальность проблемы: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3800" dirty="0" smtClean="0"/>
              <a:t>   Сегодня школьное образование не ориентировано на учёт половых различий между мальчиками и девочками, что выражается в совместном обучении и содержательном единообразии учебного материала, не учитывающего индивидуальные, возрастные и половые особенности познавательных процессов. Наиболее важным является начальный этап обучения. От того, насколько требования школы будут адекватны возможностям мальчиков и девочек, во многом зависят не только школьные успехи, но и становление личности в целом. Однако современная система образования ориентирована на среднестатистического ученика и она полностью игнорирует психологические особенности мальчиков и девочек.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81000" y="762000"/>
            <a:ext cx="2438400" cy="54864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При одной и той же школьной методике обучения, при одном и том же учителе мальчики и девочки приходят к одним и тем же знаниям и умениям разными путями, используя разные стратегии мышления. Это связано с половыми различиями и с особенностями работы полушарий мозга.</a:t>
            </a:r>
          </a:p>
          <a:p>
            <a:endParaRPr lang="ru-RU" dirty="0"/>
          </a:p>
        </p:txBody>
      </p:sp>
      <p:pic>
        <p:nvPicPr>
          <p:cNvPr id="6" name="Рисунок 5" descr="88415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951" b="5951"/>
          <a:stretch>
            <a:fillRect/>
          </a:stretch>
        </p:blipFill>
        <p:spPr>
          <a:xfrm rot="420000">
            <a:off x="3481905" y="1263090"/>
            <a:ext cx="4617720" cy="38681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961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Особенности работы мозга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33400" y="1905000"/>
          <a:ext cx="8229600" cy="44141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4324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Мальчики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Девочки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5694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Передние ассоциативные отделы мозга – перцепция, высокая поисковая активность, гениальность.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Полушария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имеют специализацию: правое используется для ориентации в пространстве, левое – для речевой деятельности.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Быстрее </a:t>
                      </a: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утомляются </a:t>
                      </a:r>
                      <a:r>
                        <a:rPr kumimoji="1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левополушарные</a:t>
                      </a: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процессы.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1. </a:t>
                      </a: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Задние отделы мозга – академическое мышление, при обучении опираются на механическую память.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Полушария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имеют менее выраженную специализацию, что позволяет им работать совместно и дублировать друг друга.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Быстрее утомляются правополушарные процессы.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33400" y="838200"/>
          <a:ext cx="8229600" cy="57496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47657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Мальчики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Девочки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66965">
                <a:tc>
                  <a:txBody>
                    <a:bodyPr/>
                    <a:lstStyle/>
                    <a:p>
                      <a:pPr marL="4572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Мышление творческое, более активная самореализации в социуме.</a:t>
                      </a:r>
                    </a:p>
                    <a:p>
                      <a:pPr marL="0" marR="0" lvl="0" indent="2619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Межполушарных связей в 6 раз меньше: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на занятии не могут заниматься несколькими делами одновременно,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больше отклонений в умственном развитии,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менее эмоциональны,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быстрее переключаются с переживаний на продуктивную деятельность,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болезненнее реагируют на активизацию различных видов мышления на занятии.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Мышление более конкретно и прагматично.</a:t>
                      </a:r>
                      <a:endParaRPr lang="ru-RU" sz="200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33400" y="838200"/>
          <a:ext cx="8229600" cy="58328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5598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Мальчики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Девочки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44941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Лучше развиты пространственные и математические способности.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Ориентированы на деятельность, получение информации, соперничество. 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Позднее созревают, более агрессивны.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ru-RU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Методы обучения: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научно-исследовательской работы, подготовка проектов, «</a:t>
                      </a:r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переоткрытие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открытий и законов, экскурсии, экспедиции, лабораторные работы, поиск информации и т.д.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Лучше развиты вербальные способности, выше скорость речи.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Ориентированы на коммуникации, сопереживание, взаимопомощь.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Раньше достигают зрелости, более тревожны и менее независимы.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ru-RU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Методы обучения: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академическое обучение: уроки, лекции, запоминание информации и т.д.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uchebnaya-nagruzka-v-shko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828799"/>
            <a:ext cx="3276600" cy="35056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1752600"/>
            <a:ext cx="4267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В целом, мозг мальчиков и девочек развивается разными темпами: у мальчиков правое полушарие формируется быстрее, у девочек – левое.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Особенности восприятия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1000" y="1752600"/>
          <a:ext cx="8229600" cy="4572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63753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Мальчики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Девочки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3447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Острота слуха до 8 лет выше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Игры чаще опираются на дальнее зрение: они бегают друг за другом, бросают предметы в цель, используют всё предоставленное пространство. Если пространства мало в горизонтальной плоскости, то они осваивают вертикальную: лазают по лестницам, залезают на шкаф.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Более чувствительны к шуму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Игры чаще опираются на ближнее зрение: они раскладывают перед собой вещи и играют в ограниченном пространстве. 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Математические способности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различия проявляются в 11-12 лет</a:t>
            </a:r>
            <a:endParaRPr lang="ru-RU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0"/>
          <a:ext cx="8229600" cy="41979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5032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Мальчики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Девочки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9466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Легче справляются с геометрией (лучше развито пространственное мышление, способность к мысленным манипуляциям с геометрическими формами)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Лучше решают задачи, требующие максимум новаторства и минимум совершенства решения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Легче справляются с алгеброй (счёт, манипуляции с цифрами и формулами)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Лучше выполняют задачи стандартные и типовые, требующие минимум новаторства и максимум совершенства решения.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259</TotalTime>
  <Words>848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Психологические особенности  обучения мальчиков и девочек в школе</vt:lpstr>
      <vt:lpstr>Актуальность проблемы:</vt:lpstr>
      <vt:lpstr>Слайд 3</vt:lpstr>
      <vt:lpstr>Особенности работы мозга</vt:lpstr>
      <vt:lpstr>Слайд 5</vt:lpstr>
      <vt:lpstr>Слайд 6</vt:lpstr>
      <vt:lpstr>Слайд 7</vt:lpstr>
      <vt:lpstr>Особенности восприятия</vt:lpstr>
      <vt:lpstr>Математические способности различия проявляются в 11-12 лет</vt:lpstr>
      <vt:lpstr>           </vt:lpstr>
      <vt:lpstr>Навыки чтения</vt:lpstr>
      <vt:lpstr>Успешность обучения</vt:lpstr>
      <vt:lpstr>Школьная дезадаптация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особенности  обучения мальчиков и девочек в школе</dc:title>
  <dc:creator>user</dc:creator>
  <cp:lastModifiedBy>Учитель</cp:lastModifiedBy>
  <cp:revision>39</cp:revision>
  <dcterms:created xsi:type="dcterms:W3CDTF">2012-02-26T16:42:57Z</dcterms:created>
  <dcterms:modified xsi:type="dcterms:W3CDTF">2012-03-06T07:27:32Z</dcterms:modified>
</cp:coreProperties>
</file>