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vashpsixolog.ru/index.php/primary-school-age/30-mental-development/104-the-development-of-thinking-of-young-studen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vashpsixolog.ru/index.php/primary-school-age/37-personal-development/114-self-esteem-and-level-of-aspirations-of-young-studen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vashpsixolog.ru/index.php/primary-school-age/34-communicate/107-communication-junior-student-with-peers-and-adult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3600400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/>
              <a:t>Готовность ребёнка</a:t>
            </a:r>
            <a:br>
              <a:rPr lang="ru-RU" sz="7200" dirty="0" smtClean="0"/>
            </a:br>
            <a:r>
              <a:rPr lang="ru-RU" sz="7200" dirty="0" smtClean="0"/>
              <a:t>к школе</a:t>
            </a:r>
            <a:endParaRPr lang="ru-RU" sz="7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20689"/>
            <a:ext cx="8229600" cy="403244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Поэтому, говоря об интеллектуальной готовности ребенка к школе, имеют в виду общие характеристики его </a:t>
            </a:r>
            <a:r>
              <a:rPr lang="ru-RU" u="sng" dirty="0" smtClean="0">
                <a:hlinkClick r:id="rId2"/>
              </a:rPr>
              <a:t>мышления</a:t>
            </a:r>
            <a:r>
              <a:rPr lang="ru-RU" dirty="0" smtClean="0"/>
              <a:t>. Для безболезненного вхождения в </a:t>
            </a:r>
            <a:r>
              <a:rPr lang="ru-RU" dirty="0" smtClean="0"/>
              <a:t>освоение учебной деятельности к </a:t>
            </a:r>
            <a:r>
              <a:rPr lang="ru-RU" dirty="0" smtClean="0"/>
              <a:t>старшему дошкольному возрасту должны быть сформированы </a:t>
            </a:r>
            <a:r>
              <a:rPr lang="ru-RU" u="sng" dirty="0" smtClean="0"/>
              <a:t>наглядно-образное мышление</a:t>
            </a:r>
            <a:r>
              <a:rPr lang="ru-RU" dirty="0" smtClean="0"/>
              <a:t> и </a:t>
            </a:r>
            <a:r>
              <a:rPr lang="ru-RU" u="sng" dirty="0" smtClean="0"/>
              <a:t>отдельные операции понятийного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Интеллектуальная готовность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077072"/>
            <a:ext cx="1656184" cy="244827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17180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Эмоционально-волевая готовность</a:t>
            </a:r>
          </a:p>
          <a:p>
            <a:r>
              <a:rPr lang="ru-RU" sz="3200" dirty="0" smtClean="0"/>
              <a:t>Социально-психологическая готовность</a:t>
            </a:r>
          </a:p>
          <a:p>
            <a:r>
              <a:rPr lang="ru-RU" sz="3200" dirty="0" smtClean="0"/>
              <a:t>Личностная готовность (</a:t>
            </a:r>
            <a:r>
              <a:rPr lang="ru-RU" sz="3200" dirty="0" err="1" smtClean="0"/>
              <a:t>готовность</a:t>
            </a:r>
            <a:r>
              <a:rPr lang="ru-RU" sz="3200" dirty="0" smtClean="0"/>
              <a:t> мотивационной сферы)</a:t>
            </a:r>
          </a:p>
          <a:p>
            <a:r>
              <a:rPr lang="ru-RU" sz="3200" dirty="0" smtClean="0"/>
              <a:t>Интеллектуальная готовность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4 стороны готовности</a:t>
            </a:r>
            <a:br>
              <a:rPr lang="ru-RU" sz="4400" dirty="0" smtClean="0"/>
            </a:br>
            <a:r>
              <a:rPr lang="ru-RU" sz="4400" dirty="0" smtClean="0"/>
              <a:t>ребёнка к школе</a:t>
            </a:r>
            <a:endParaRPr lang="ru-RU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500" dirty="0" smtClean="0"/>
              <a:t>Замечено</a:t>
            </a:r>
            <a:r>
              <a:rPr lang="ru-RU" sz="2500" dirty="0" smtClean="0"/>
              <a:t>, что с переходом в новый возрастной период происходят серьезные изменения в отношении ребенка к самому себе. Возникает активное действенное отношение к собственным эмоциям. Меняется все самосознание ребенка, в том числе </a:t>
            </a:r>
            <a:r>
              <a:rPr lang="ru-RU" sz="2400" dirty="0" smtClean="0">
                <a:hlinkClick r:id="rId2"/>
              </a:rPr>
              <a:t>самооценка</a:t>
            </a:r>
            <a:r>
              <a:rPr lang="ru-RU" sz="2500" dirty="0" smtClean="0"/>
              <a:t>. Самооценку дошкольника </a:t>
            </a:r>
            <a:r>
              <a:rPr lang="ru-RU" sz="2500" dirty="0" smtClean="0"/>
              <a:t>отличают явная необъективность и </a:t>
            </a:r>
            <a:r>
              <a:rPr lang="ru-RU" sz="2500" dirty="0" err="1" smtClean="0"/>
              <a:t>завышенность</a:t>
            </a:r>
            <a:r>
              <a:rPr lang="ru-RU" sz="2500" dirty="0" smtClean="0"/>
              <a:t>. </a:t>
            </a:r>
            <a:endParaRPr lang="ru-RU" sz="25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1. Эмоционально-волевая </a:t>
            </a:r>
            <a:r>
              <a:rPr lang="ru-RU" dirty="0" smtClean="0"/>
              <a:t>готовность</a:t>
            </a:r>
            <a:endParaRPr lang="ru-RU" dirty="0"/>
          </a:p>
        </p:txBody>
      </p:sp>
      <p:pic>
        <p:nvPicPr>
          <p:cNvPr id="5" name="Рисунок 4" descr="Эмоционально-волевая готовность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4365104"/>
            <a:ext cx="1800200" cy="223224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Волевая готовность пронизывает все стороны готовности. </a:t>
            </a:r>
            <a:r>
              <a:rPr lang="ru-RU" dirty="0" smtClean="0"/>
              <a:t>Но компоненты </a:t>
            </a:r>
            <a:r>
              <a:rPr lang="ru-RU" dirty="0" smtClean="0"/>
              <a:t>волевого действия еще недостаточно развиты.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Лучше</a:t>
            </a:r>
            <a:r>
              <a:rPr lang="ru-RU" dirty="0" smtClean="0"/>
              <a:t>, давая ребенку объемное задание, членить его на численно и содержательно обозримые этапы с промежуточным контролем и напоминанием о способах действия и конечной цели. Это повышает общую целенаправленность действий, формирует умение самостоятельно и последовательно контролировать себя.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916832"/>
            <a:ext cx="6059016" cy="42519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Огромное значение для психологической готовности к школе имеет формирование </a:t>
            </a:r>
            <a:r>
              <a:rPr lang="ru-RU" dirty="0" smtClean="0"/>
              <a:t>сферы отношений ребёнка </a:t>
            </a:r>
            <a:r>
              <a:rPr lang="ru-RU" i="1" dirty="0" smtClean="0">
                <a:hlinkClick r:id="rId2"/>
              </a:rPr>
              <a:t>со взрослыми, сверстниками и к </a:t>
            </a:r>
            <a:r>
              <a:rPr lang="ru-RU" i="1" dirty="0" smtClean="0">
                <a:hlinkClick r:id="rId2"/>
              </a:rPr>
              <a:t>самому себе.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2. Социально-психологическая готовность к </a:t>
            </a:r>
            <a:r>
              <a:rPr lang="ru-RU" dirty="0" smtClean="0"/>
              <a:t>школе</a:t>
            </a:r>
            <a:endParaRPr lang="ru-RU" dirty="0"/>
          </a:p>
        </p:txBody>
      </p:sp>
      <p:pic>
        <p:nvPicPr>
          <p:cNvPr id="4" name="Рисунок 3" descr="Социально-психологическая готовность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3356992"/>
            <a:ext cx="1872208" cy="262202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432048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Самым общим показателем готовности личностно-социальной сферы ребенка является отношение к школьному учению. В этом смысле очень важным оказывается то, что ребенок знает о школе, сформировалась ли положительная установка на школу, учителя, учебу и т.д.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394644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Хочет ли ребенок идти в школу, учиться, интересуется ли он школьной жизнью и учебой, что является ведущим мотивом в этой готовности.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Специфика </a:t>
            </a:r>
            <a:r>
              <a:rPr lang="ru-RU" dirty="0" smtClean="0"/>
              <a:t>школы связана для ребенка с необходимостью ориентироваться на жестко заданные социальные нормы.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3. Личностная готовность (</a:t>
            </a:r>
            <a:r>
              <a:rPr lang="ru-RU" dirty="0" err="1" smtClean="0"/>
              <a:t>готовность</a:t>
            </a:r>
            <a:r>
              <a:rPr lang="ru-RU" dirty="0" smtClean="0"/>
              <a:t> мотивационной сферы) к </a:t>
            </a:r>
            <a:r>
              <a:rPr lang="ru-RU" dirty="0" smtClean="0"/>
              <a:t>школе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309634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Все это значит, что </a:t>
            </a:r>
            <a:r>
              <a:rPr lang="ru-RU" b="1" dirty="0" smtClean="0"/>
              <a:t>готовность к школе</a:t>
            </a:r>
            <a:r>
              <a:rPr lang="ru-RU" dirty="0" smtClean="0"/>
              <a:t> — это и готовность к овладению </a:t>
            </a:r>
            <a:r>
              <a:rPr lang="ru-RU" dirty="0" err="1" smtClean="0"/>
              <a:t>высокоопосредствованными</a:t>
            </a:r>
            <a:r>
              <a:rPr lang="ru-RU" dirty="0" smtClean="0"/>
              <a:t> "</a:t>
            </a:r>
            <a:r>
              <a:rPr lang="ru-RU" dirty="0" err="1" smtClean="0"/>
              <a:t>внеситуативными</a:t>
            </a:r>
            <a:r>
              <a:rPr lang="ru-RU" dirty="0" smtClean="0"/>
              <a:t>" формами регуляции деятельности, позволяющими строить ее в соответствии с заданными нормами.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Личностная готовность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365104"/>
            <a:ext cx="2777986" cy="180898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Долгое время о готовности интеллекта ребенка к школе судили по количеству выявленных у него знаний, по словарному запасу, по конкретным умениям и навыкам. Но это — не единственное мерило интеллектуальной готовности к школе.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Существующие </a:t>
            </a:r>
            <a:r>
              <a:rPr lang="ru-RU" dirty="0" smtClean="0"/>
              <a:t>программы, их усвоение потребуют от ребенка умения сравнивать, анализировать, обобщать, делать самостоятельные выводы, т.е. достаточно развитых познавательных процессов.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4. Интеллектуальная готовность к </a:t>
            </a:r>
            <a:r>
              <a:rPr lang="ru-RU" dirty="0" smtClean="0"/>
              <a:t>школе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</TotalTime>
  <Words>379</Words>
  <Application>Microsoft Office PowerPoint</Application>
  <PresentationFormat>Экран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Готовность ребёнка к школе</vt:lpstr>
      <vt:lpstr>4 стороны готовности ребёнка к школе</vt:lpstr>
      <vt:lpstr>1. Эмоционально-волевая готовность</vt:lpstr>
      <vt:lpstr>Слайд 4</vt:lpstr>
      <vt:lpstr>2. Социально-психологическая готовность к школе</vt:lpstr>
      <vt:lpstr>Слайд 6</vt:lpstr>
      <vt:lpstr>3. Личностная готовность (готовность мотивационной сферы) к школе</vt:lpstr>
      <vt:lpstr>Слайд 8</vt:lpstr>
      <vt:lpstr>4. Интеллектуальная готовность к школе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Учитель</cp:lastModifiedBy>
  <cp:revision>23</cp:revision>
  <dcterms:modified xsi:type="dcterms:W3CDTF">2011-08-25T13:12:36Z</dcterms:modified>
</cp:coreProperties>
</file>