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67DB0E-2993-45F8-ABA6-4F5A02C78CC9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6BE46D-6E0F-47BC-9793-041A0EF76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963488"/>
            <a:ext cx="8721970" cy="5009728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Школа №4</a:t>
            </a:r>
            <a:br>
              <a:rPr lang="ru-RU" sz="8000" dirty="0" smtClean="0"/>
            </a:br>
            <a:r>
              <a:rPr lang="ru-RU" sz="8000" dirty="0" smtClean="0"/>
              <a:t>представляет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Маршрут №9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Гимназия №6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Много зданий изменяли свое назначение и название на протяжении века. Однако Гимназия №6 не меняла своего значения, она всегда оставалась образовательным учреждением. Сначала была женским коммерческим училищем, во время войны была госпиталем, а в настоящее время стала гимназией.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3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 вице-губернатора Твери</a:t>
            </a:r>
            <a:br>
              <a:rPr lang="ru-RU" dirty="0" smtClean="0"/>
            </a:br>
            <a:r>
              <a:rPr lang="ru-RU" dirty="0" smtClean="0"/>
              <a:t>М.Е. Салтыкова-Щедрина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Михаил </a:t>
            </a:r>
            <a:r>
              <a:rPr lang="ru-RU" dirty="0" err="1" smtClean="0"/>
              <a:t>Евграфович</a:t>
            </a:r>
            <a:r>
              <a:rPr lang="ru-RU" dirty="0" smtClean="0"/>
              <a:t> совмещал в себе два удивительных начала: политическое и творческое. Он написал такие произведения, как «Как мужик двух генералов прокормил», «Дикий помещик» и другие. В то же время был мудрым и здравомыслящим руководителем города, работая на том месте, где и ныне находится администрация Твери, а именно на площади Ленина. Его можно отнести к величайшим людям Тверской земли.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3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Скорбященская</a:t>
            </a:r>
            <a:r>
              <a:rPr lang="ru-RU" dirty="0" smtClean="0"/>
              <a:t> церковь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324544" y="1844824"/>
            <a:ext cx="9217024" cy="4752568"/>
          </a:xfrm>
        </p:spPr>
        <p:txBody>
          <a:bodyPr/>
          <a:lstStyle/>
          <a:p>
            <a:pPr lvl="2">
              <a:buNone/>
            </a:pPr>
            <a:r>
              <a:rPr lang="ru-RU" dirty="0" smtClean="0"/>
              <a:t>	</a:t>
            </a:r>
            <a:r>
              <a:rPr lang="ru-RU" sz="2400" dirty="0" smtClean="0"/>
              <a:t>	</a:t>
            </a:r>
            <a:r>
              <a:rPr lang="ru-RU" sz="2800" dirty="0" smtClean="0"/>
              <a:t>Церковь строилась с 1780 по 1792 на деньги прихожан. Это единственный храм с ротондальной основой и семигранным алтарем. В 1970 была проведена реконструкция.  По статусу Приходская церковь. За свою историю терпела пожары. Примечательно то, что капитан команды школы №4 Анисимов Егор был крещен в этой церкви.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прошлом веке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3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062788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наши дни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3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7062788" cy="47085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Команда школы №4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достоинству оценила</a:t>
            </a:r>
            <a:br>
              <a:rPr lang="ru-RU" dirty="0" smtClean="0"/>
            </a:br>
            <a:r>
              <a:rPr lang="ru-RU" dirty="0" smtClean="0"/>
              <a:t>первый этап игры</a:t>
            </a:r>
            <a:endParaRPr lang="ru-RU" dirty="0"/>
          </a:p>
        </p:txBody>
      </p:sp>
      <p:pic>
        <p:nvPicPr>
          <p:cNvPr id="4" name="Содержимое 3" descr="IMG_3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843762" cy="45625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Михаилу Тверскому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811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Михаил Ярославович - великий тверской князь. Прославился своими деяниями во благо родного края. Боролся с Юрием Долгоруким за звание Великого князя Руси.  Однако по стечению обстоятельств племянница хана и жена Московского князя - </a:t>
            </a:r>
            <a:r>
              <a:rPr lang="ru-RU" dirty="0" err="1" smtClean="0"/>
              <a:t>Колчанка</a:t>
            </a:r>
            <a:r>
              <a:rPr lang="ru-RU" dirty="0" smtClean="0"/>
              <a:t> (Агафья) скончалась на территории Твери. Поэтому Тверской князь добровольно поехал в Орду, ожидая смерти. За заслуги перед </a:t>
            </a:r>
            <a:r>
              <a:rPr lang="ru-RU" dirty="0" err="1" smtClean="0"/>
              <a:t>Отечетсвом</a:t>
            </a:r>
            <a:r>
              <a:rPr lang="ru-RU" dirty="0" smtClean="0"/>
              <a:t> был  причислен к лику святых.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3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3544" y="188640"/>
            <a:ext cx="4180053" cy="6270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Салтыкова-Щедрина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В доме, где некогда проживал вице-губернатор Твери - Михаил </a:t>
            </a:r>
            <a:r>
              <a:rPr lang="ru-RU" dirty="0" err="1" smtClean="0"/>
              <a:t>Евграфович</a:t>
            </a:r>
            <a:r>
              <a:rPr lang="ru-RU" dirty="0" smtClean="0"/>
              <a:t>, ныне находится посвященный ему музей. В нем находится своеобразное панно-окно, созданное Валерием </a:t>
            </a:r>
            <a:r>
              <a:rPr lang="ru-RU" dirty="0" err="1" smtClean="0"/>
              <a:t>Чумаковым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3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Фонтан в городском саду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Как и много лет назад, фонтан сохранился и до наших времен. Несмотря на то, что он был видоизменен, он </a:t>
            </a:r>
            <a:r>
              <a:rPr lang="ru-RU" dirty="0" err="1" smtClean="0"/>
              <a:t>все-равно</a:t>
            </a:r>
            <a:r>
              <a:rPr lang="ru-RU" dirty="0" smtClean="0"/>
              <a:t> продолжает радовать глаз теплыми летними вечерами, конечно, уже без звука оркестра.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3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Косая </a:t>
            </a:r>
            <a:r>
              <a:rPr lang="ru-RU" dirty="0" err="1" smtClean="0"/>
              <a:t>Новоторжская</a:t>
            </a:r>
            <a:r>
              <a:rPr lang="ru-RU" dirty="0" smtClean="0"/>
              <a:t> улица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От площади Михаила Тверского расходится несколько улиц, а именно: </a:t>
            </a:r>
            <a:r>
              <a:rPr lang="ru-RU" dirty="0" err="1" smtClean="0"/>
              <a:t>Новоторжская</a:t>
            </a:r>
            <a:r>
              <a:rPr lang="ru-RU" dirty="0" smtClean="0"/>
              <a:t>, Советская и улица Вольного Новгорода, в прошлом Косая </a:t>
            </a:r>
            <a:r>
              <a:rPr lang="ru-RU" dirty="0" err="1" smtClean="0"/>
              <a:t>Новоторжская</a:t>
            </a:r>
            <a:r>
              <a:rPr lang="ru-RU" dirty="0" smtClean="0"/>
              <a:t>. В отличии от Советской и </a:t>
            </a:r>
            <a:r>
              <a:rPr lang="ru-RU" dirty="0" err="1" smtClean="0"/>
              <a:t>Новоторжской</a:t>
            </a:r>
            <a:r>
              <a:rPr lang="ru-RU" dirty="0" smtClean="0"/>
              <a:t> она не параллельна реке Волге, а находится под углом в 45 градусов.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36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Школа №4 представляет</vt:lpstr>
      <vt:lpstr>Памятник Михаилу Тверскому </vt:lpstr>
      <vt:lpstr> </vt:lpstr>
      <vt:lpstr>Музей Салтыкова-Щедрина</vt:lpstr>
      <vt:lpstr> </vt:lpstr>
      <vt:lpstr>Фонтан в городском саду</vt:lpstr>
      <vt:lpstr> </vt:lpstr>
      <vt:lpstr>Косая Новоторжская улица</vt:lpstr>
      <vt:lpstr>Слайд 9</vt:lpstr>
      <vt:lpstr>Гимназия №6</vt:lpstr>
      <vt:lpstr> </vt:lpstr>
      <vt:lpstr>Кабинет вице-губернатора Твери М.Е. Салтыкова-Щедрина</vt:lpstr>
      <vt:lpstr> </vt:lpstr>
      <vt:lpstr>Скорбященская церковь </vt:lpstr>
      <vt:lpstr>В прошлом веке  </vt:lpstr>
      <vt:lpstr>В наши дни </vt:lpstr>
      <vt:lpstr>Команда школы №4  по достоинству оценила первый этап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№4 представляет</dc:title>
  <dc:creator>Татьяна Викторовна С</dc:creator>
  <cp:lastModifiedBy>Татьяна Викторовна С</cp:lastModifiedBy>
  <cp:revision>9</cp:revision>
  <dcterms:created xsi:type="dcterms:W3CDTF">2012-12-12T11:54:55Z</dcterms:created>
  <dcterms:modified xsi:type="dcterms:W3CDTF">2012-12-12T13:01:43Z</dcterms:modified>
</cp:coreProperties>
</file>