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57" r:id="rId4"/>
    <p:sldId id="262" r:id="rId5"/>
    <p:sldId id="266" r:id="rId6"/>
    <p:sldId id="267" r:id="rId7"/>
    <p:sldId id="260" r:id="rId8"/>
    <p:sldId id="265" r:id="rId9"/>
    <p:sldId id="264" r:id="rId10"/>
    <p:sldId id="263" r:id="rId11"/>
    <p:sldId id="271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16A8-88E5-4A0D-8A99-EE1DED771986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F7150-8F1A-4220-8D6A-3A9608172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77;&#1088;&#1077;&#1076;&#1077;&#1083;&#1082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77;&#1088;&#1077;&#1076;&#1077;&#1083;&#1082;&#1072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2375" cy="70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еред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 пылу, с жару из печи - вкусные ватрушки,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Мы для вас еще печем пироги и плюшки.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75" y="1428736"/>
            <a:ext cx="916137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3050"/>
            <a:ext cx="3143272" cy="1298562"/>
          </a:xfrm>
        </p:spPr>
        <p:txBody>
          <a:bodyPr>
            <a:noAutofit/>
          </a:bodyPr>
          <a:lstStyle/>
          <a:p>
            <a:r>
              <a:rPr lang="ru-RU" dirty="0" smtClean="0"/>
              <a:t>Повар у плиты творит, </a:t>
            </a:r>
            <a:br>
              <a:rPr lang="ru-RU" dirty="0" smtClean="0"/>
            </a:br>
            <a:r>
              <a:rPr lang="ru-RU" dirty="0" smtClean="0"/>
              <a:t>Как на крыльях он парит. </a:t>
            </a:r>
            <a:br>
              <a:rPr lang="ru-RU" dirty="0" smtClean="0"/>
            </a:br>
            <a:r>
              <a:rPr lang="ru-RU" dirty="0" smtClean="0"/>
              <a:t>Все бурлит вокруг него, </a:t>
            </a:r>
            <a:br>
              <a:rPr lang="ru-RU" dirty="0" smtClean="0"/>
            </a:br>
            <a:r>
              <a:rPr lang="ru-RU" dirty="0" smtClean="0"/>
              <a:t>Кухня – кузница его.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-357214"/>
            <a:ext cx="3714776" cy="2428891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Каждое его творенье - </a:t>
            </a:r>
            <a:br>
              <a:rPr lang="ru-RU" sz="2000" b="1" dirty="0" smtClean="0"/>
            </a:br>
            <a:r>
              <a:rPr lang="ru-RU" sz="2000" b="1" dirty="0" smtClean="0"/>
              <a:t>Просто сказка, объеденье, </a:t>
            </a:r>
            <a:br>
              <a:rPr lang="ru-RU" sz="2000" b="1" dirty="0" smtClean="0"/>
            </a:br>
            <a:r>
              <a:rPr lang="ru-RU" sz="2000" b="1" dirty="0" smtClean="0"/>
              <a:t>Мысли, творчества полет. </a:t>
            </a:r>
            <a:br>
              <a:rPr lang="ru-RU" sz="2000" b="1" dirty="0" smtClean="0"/>
            </a:br>
            <a:r>
              <a:rPr lang="ru-RU" sz="2000" b="1" dirty="0" smtClean="0"/>
              <a:t>Тот, кто пробовал, поймет. </a:t>
            </a:r>
            <a:endParaRPr lang="ru-RU" sz="2000" b="1" dirty="0"/>
          </a:p>
        </p:txBody>
      </p:sp>
      <p:pic>
        <p:nvPicPr>
          <p:cNvPr id="6146" name="Picture 2" descr="H:\DCIM\100PENTX\IMGP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857363"/>
            <a:ext cx="6643734" cy="4982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2751165" cy="15716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Ходит в белом колпаке</a:t>
            </a:r>
            <a:br>
              <a:rPr lang="ru-RU" sz="2200" dirty="0" smtClean="0"/>
            </a:br>
            <a:r>
              <a:rPr lang="ru-RU" sz="2200" dirty="0" smtClean="0"/>
              <a:t>С поварёшкою в руке.</a:t>
            </a:r>
            <a:br>
              <a:rPr lang="ru-RU" sz="2200" dirty="0" smtClean="0"/>
            </a:br>
            <a:r>
              <a:rPr lang="ru-RU" sz="2200" dirty="0" smtClean="0"/>
              <a:t>Он готовит нам обед:</a:t>
            </a:r>
            <a:br>
              <a:rPr lang="ru-RU" sz="2200" dirty="0" smtClean="0"/>
            </a:br>
            <a:r>
              <a:rPr lang="ru-RU" sz="2200" dirty="0" smtClean="0"/>
              <a:t>Кашу, щи и винегрет.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0"/>
            <a:ext cx="3357586" cy="6126163"/>
          </a:xfrm>
        </p:spPr>
        <p:txBody>
          <a:bodyPr/>
          <a:lstStyle/>
          <a:p>
            <a:r>
              <a:rPr lang="ru-RU" sz="2000" b="1" dirty="0" smtClean="0"/>
              <a:t>Дайте повару продукты:</a:t>
            </a:r>
            <a:br>
              <a:rPr lang="ru-RU" sz="2000" b="1" dirty="0" smtClean="0"/>
            </a:br>
            <a:r>
              <a:rPr lang="ru-RU" sz="2000" b="1" dirty="0" smtClean="0"/>
              <a:t>Мясо птицы, сухофрукты,</a:t>
            </a:r>
            <a:br>
              <a:rPr lang="ru-RU" sz="2000" b="1" dirty="0" smtClean="0"/>
            </a:br>
            <a:r>
              <a:rPr lang="ru-RU" sz="2000" b="1" dirty="0" smtClean="0"/>
              <a:t>Рис, картофель… И тогда</a:t>
            </a:r>
            <a:br>
              <a:rPr lang="ru-RU" sz="2000" b="1" dirty="0" smtClean="0"/>
            </a:br>
            <a:r>
              <a:rPr lang="ru-RU" sz="2000" b="1" dirty="0" smtClean="0"/>
              <a:t>Ждёт вас вкусная еда.</a:t>
            </a:r>
          </a:p>
          <a:p>
            <a:endParaRPr lang="ru-RU" dirty="0"/>
          </a:p>
        </p:txBody>
      </p:sp>
      <p:pic>
        <p:nvPicPr>
          <p:cNvPr id="5122" name="Picture 2" descr="H:\DCIM\100PENTX\IMGP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18395"/>
            <a:ext cx="7386141" cy="55396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 на славу потрудились и немножко утомились.</a:t>
            </a:r>
            <a:br>
              <a:rPr lang="ru-RU" sz="2800" dirty="0" smtClean="0"/>
            </a:br>
            <a:r>
              <a:rPr lang="ru-RU" sz="2800" dirty="0" smtClean="0"/>
              <a:t>Приходите к нам, друзья, отведать вкусного борща. 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4495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2011 году в МОУ СОШ №4 г.Твери произведен капитальный ремонт школьной столовой.</a:t>
            </a:r>
            <a:br>
              <a:rPr lang="ru-RU" sz="3600" dirty="0" smtClean="0"/>
            </a:br>
            <a:r>
              <a:rPr lang="ru-RU" sz="3600" dirty="0" smtClean="0"/>
              <a:t>Свыше 1 миллиона 200 тысяч рублей потрачено на перевод столовой на современный уровень.</a:t>
            </a:r>
            <a:endParaRPr lang="ru-RU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84757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Свыше 70% учащихся ежедневно питаются в школьной столовой.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зале чисто и светло, все для наших деток.</a:t>
            </a:r>
            <a:br>
              <a:rPr lang="ru-RU" sz="3600" dirty="0" smtClean="0"/>
            </a:br>
            <a:r>
              <a:rPr lang="ru-RU" sz="3600" dirty="0" smtClean="0"/>
              <a:t>Чтоб учились хорошо, скушайте котлеток.</a:t>
            </a:r>
            <a:endParaRPr lang="ru-RU" sz="3600" dirty="0"/>
          </a:p>
        </p:txBody>
      </p:sp>
      <p:pic>
        <p:nvPicPr>
          <p:cNvPr id="1026" name="Picture 2" descr="H:\DCIM\100PENTX\IMGP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688" y="1714488"/>
            <a:ext cx="6858901" cy="514351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8125"/>
            <a:ext cx="2386843" cy="439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Охлаждаются салаты в новенькой витрине.</a:t>
            </a:r>
            <a:br>
              <a:rPr lang="ru-RU" sz="3600" dirty="0" smtClean="0"/>
            </a:br>
            <a:r>
              <a:rPr lang="ru-RU" sz="3600" dirty="0" smtClean="0"/>
              <a:t>Можно выбрать оливье и салат из рыбы.</a:t>
            </a:r>
            <a:endParaRPr lang="ru-RU" sz="3600" dirty="0"/>
          </a:p>
        </p:txBody>
      </p:sp>
      <p:pic>
        <p:nvPicPr>
          <p:cNvPr id="2051" name="Picture 3" descr="H:\DCIM\100PENTX\IMGP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41044"/>
            <a:ext cx="7929617" cy="531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готовятся у нас щи, супы и каши…</a:t>
            </a:r>
            <a:br>
              <a:rPr lang="ru-RU" sz="3600" dirty="0" smtClean="0"/>
            </a:br>
            <a:r>
              <a:rPr lang="ru-RU" sz="3600" dirty="0" smtClean="0"/>
              <a:t>Для здоровья всех ребят нету пищи краше.</a:t>
            </a:r>
            <a:endParaRPr lang="ru-RU" sz="3600" dirty="0"/>
          </a:p>
        </p:txBody>
      </p:sp>
      <p:pic>
        <p:nvPicPr>
          <p:cNvPr id="3074" name="Picture 2" descr="H:\DCIM\100PENTX\IMGP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858180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000496" cy="60722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Очень быстры и точны электронные весы.</a:t>
            </a:r>
            <a:br>
              <a:rPr lang="ru-RU" sz="3600" b="1" dirty="0" smtClean="0"/>
            </a:br>
            <a:r>
              <a:rPr lang="ru-RU" sz="3600" b="1" dirty="0" smtClean="0"/>
              <a:t>Вес салатов измеряем…, </a:t>
            </a:r>
            <a:br>
              <a:rPr lang="ru-RU" sz="3600" b="1" dirty="0" smtClean="0"/>
            </a:br>
            <a:r>
              <a:rPr lang="ru-RU" sz="3600" b="1" dirty="0" smtClean="0"/>
              <a:t>если мало – добавляем.</a:t>
            </a:r>
            <a:endParaRPr lang="ru-RU" sz="3600" b="1" dirty="0"/>
          </a:p>
        </p:txBody>
      </p:sp>
      <p:pic>
        <p:nvPicPr>
          <p:cNvPr id="4099" name="Picture 3" descr="D:\классный руководитель\СТОЛОВАЯ\IMGP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5357818" cy="4929198"/>
          </a:xfrm>
          <a:prstGeom prst="rect">
            <a:avLst/>
          </a:prstGeom>
          <a:noFill/>
        </p:spPr>
      </p:pic>
      <p:pic>
        <p:nvPicPr>
          <p:cNvPr id="13314" name="Picture 2" descr="http://xn--b1aa6aebshy3g.net/wp-content/uploads/2011/03/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612056" cy="2713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 в котле кипит вода. Очень нам нужна она.</a:t>
            </a:r>
            <a:br>
              <a:rPr lang="ru-RU" sz="3600" dirty="0" smtClean="0"/>
            </a:br>
            <a:r>
              <a:rPr lang="ru-RU" sz="3600" dirty="0" smtClean="0"/>
              <a:t>Потому, что без воды –и  ни </a:t>
            </a:r>
            <a:r>
              <a:rPr lang="ru-RU" sz="3600" dirty="0" err="1" smtClean="0"/>
              <a:t>туды</a:t>
            </a:r>
            <a:r>
              <a:rPr lang="ru-RU" sz="3600" dirty="0" smtClean="0"/>
              <a:t>, и ни </a:t>
            </a:r>
            <a:r>
              <a:rPr lang="ru-RU" sz="3600" dirty="0" err="1" smtClean="0"/>
              <a:t>сюды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9218" name="Picture 2" descr="D:\классный руководитель\СТОЛОВАЯ\IMGP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1178678"/>
            <a:ext cx="7572429" cy="5679321"/>
          </a:xfrm>
          <a:prstGeom prst="rect">
            <a:avLst/>
          </a:prstGeom>
          <a:noFill/>
        </p:spPr>
      </p:pic>
      <p:pic>
        <p:nvPicPr>
          <p:cNvPr id="4" name="перед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Шкаф-жаровня это чудо, это просто высший класс.</a:t>
            </a:r>
            <a:br>
              <a:rPr lang="ru-RU" sz="3600" dirty="0" smtClean="0"/>
            </a:br>
            <a:r>
              <a:rPr lang="ru-RU" sz="3600" dirty="0" smtClean="0"/>
              <a:t>Здесь готовятся омлеты, пиццу мы печем для вас.</a:t>
            </a:r>
            <a:endParaRPr lang="ru-RU" sz="3600" dirty="0"/>
          </a:p>
        </p:txBody>
      </p:sp>
      <p:pic>
        <p:nvPicPr>
          <p:cNvPr id="8194" name="Picture 2" descr="D:\классный руководитель\СТОЛОВАЯ\IMGP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92994"/>
            <a:ext cx="8286808" cy="54650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111</Words>
  <Application>Microsoft Office PowerPoint</Application>
  <PresentationFormat>Экран (4:3)</PresentationFormat>
  <Paragraphs>14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В 2011 году в МОУ СОШ №4 г.Твери произведен капитальный ремонт школьной столовой. Свыше 1 миллиона 200 тысяч рублей потрачено на перевод столовой на современный уровень.</vt:lpstr>
      <vt:lpstr>Свыше 70% учащихся ежедневно питаются в школьной столовой.</vt:lpstr>
      <vt:lpstr>В зале чисто и светло, все для наших деток. Чтоб учились хорошо, скушайте котлеток.</vt:lpstr>
      <vt:lpstr>Охлаждаются салаты в новенькой витрине. Можно выбрать оливье и салат из рыбы.</vt:lpstr>
      <vt:lpstr>Здесь готовятся у нас щи, супы и каши… Для здоровья всех ребят нету пищи краше.</vt:lpstr>
      <vt:lpstr>Очень быстры и точны электронные весы. Вес салатов измеряем…,  если мало – добавляем.</vt:lpstr>
      <vt:lpstr>А в котле кипит вода. Очень нам нужна она. Потому, что без воды –и  ни туды, и ни сюды…</vt:lpstr>
      <vt:lpstr>Шкаф-жаровня это чудо, это просто высший класс. Здесь готовятся омлеты, пиццу мы печем для вас.</vt:lpstr>
      <vt:lpstr>С пылу, с жару из печи - вкусные ватрушки, Мы для вас еще печем пироги и плюшки. </vt:lpstr>
      <vt:lpstr>Повар у плиты творит,  Как на крыльях он парит.  Все бурлит вокруг него,  Кухня – кузница его.</vt:lpstr>
      <vt:lpstr>Ходит в белом колпаке С поварёшкою в руке. Он готовит нам обед: Кашу, щи и винегрет. </vt:lpstr>
      <vt:lpstr>Все на славу потрудились и немножко утомились. Приходите к нам, друзья, отведать вкусного борща.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28</cp:revision>
  <dcterms:modified xsi:type="dcterms:W3CDTF">2011-12-27T06:03:11Z</dcterms:modified>
</cp:coreProperties>
</file>