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3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46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81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44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2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39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35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3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88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48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09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98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accent3">
                <a:lumMod val="20000"/>
                <a:lumOff val="80000"/>
              </a:schemeClr>
            </a:gs>
            <a:gs pos="1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325F-05E5-4522-B022-4DF4230B04D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9F66-9941-484C-A425-53D157F4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40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69rus.org/images/news/2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840486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Не забывай 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Кровавые закаты,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Когда в руинах был родимый край,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И как на землю падали солдаты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Убитыми…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Живой, не забывай!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00819" y="5740575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М. Михайлов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0648"/>
            <a:ext cx="4351387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4964347"/>
            <a:ext cx="3619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Николай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Нефедов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0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2549"/>
            <a:ext cx="2092624" cy="3122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772" y="3518397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Борис Полев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55267"/>
            <a:ext cx="2256924" cy="316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4934" y="3518397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Виктор Пылаев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706" y="355267"/>
            <a:ext cx="2139696" cy="3169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5570" y="3514844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Виктор Пылаев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887729"/>
            <a:ext cx="2193820" cy="2812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2280" y="5858872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Валентина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Макарова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605" y="3887729"/>
            <a:ext cx="2033659" cy="28129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2676" y="573325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Тамара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Гусева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8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540" y="332656"/>
            <a:ext cx="3954819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653136"/>
            <a:ext cx="4041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Василий Павлов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3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41" y="260648"/>
            <a:ext cx="2088232" cy="2826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476" y="3194392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Евгений Инзер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87335"/>
            <a:ext cx="1959333" cy="2866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228" y="3163670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Евгений Карпов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651" y="3512698"/>
            <a:ext cx="2055509" cy="2852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6651" y="6311421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Юрий Иванов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547868"/>
            <a:ext cx="2125328" cy="2782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0341" y="6301004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Евгений Логунов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8208912" cy="63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353" y="173612"/>
            <a:ext cx="5329943" cy="64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3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427.JPG"/>
          <p:cNvPicPr>
            <a:picLocks noChangeAspect="1"/>
          </p:cNvPicPr>
          <p:nvPr/>
        </p:nvPicPr>
        <p:blipFill>
          <a:blip r:embed="rId2" cstate="print">
            <a:lum bright="30000" contrast="52000"/>
          </a:blip>
          <a:srcRect l="19531" t="13343" r="20312" b="10416"/>
          <a:stretch>
            <a:fillRect/>
          </a:stretch>
        </p:blipFill>
        <p:spPr>
          <a:xfrm>
            <a:off x="500034" y="214290"/>
            <a:ext cx="8215370" cy="6450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Николай</cp:lastModifiedBy>
  <cp:revision>11</cp:revision>
  <dcterms:created xsi:type="dcterms:W3CDTF">2021-12-15T08:13:35Z</dcterms:created>
  <dcterms:modified xsi:type="dcterms:W3CDTF">2021-12-15T20:38:07Z</dcterms:modified>
</cp:coreProperties>
</file>