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9" r:id="rId4"/>
    <p:sldId id="260" r:id="rId5"/>
    <p:sldId id="257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Мороз – дело тонкое: несмотря на первые ЧП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Твери дети массово выходят на неокрепший лед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Родителям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необходимо контролировать своих детей и всегда знать,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они находятся.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Особую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опасность сейчас представляют водоемы с быстрым течением, а также те,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есть сброс теплых вод.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Тонкий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лед представляет собой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смертельную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опасность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Допустимая толщина льда, выдерживающая человека, – семь сантиметров, сейчас лед в два раза тоньше, а на многих водоемах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вообще отсутствует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tverigrad.ru/wp-content/uploads/2019/11/IMG_140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6659"/>
            <a:ext cx="8820980" cy="5880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tverigrad.ru/wp-content/uploads/2019/11/IMG_14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00" y="332656"/>
            <a:ext cx="8964996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89844"/>
            <a:ext cx="85689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Чтобы избежать опасности, запомните: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осенний лед становится прочным только после того, как установятся непрерывные морозные дни;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безопасным для человека считается лед толщиной не менее 7 см;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переходить водоемы нужно в местах, где оборудованы специальные ледовые переправы. В местах, где ледовые переправы отсутствуют, при переходе следует обязательно проверять прочность льда палкой;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лед непрочен в местах быстрого течения, стоковых вод и бьющих ключей, а также в районах произрастания водной растительности, вблизи деревьев, кустов;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крайне опасен лед под снегом и сугробами, а также у берега.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tverigrad.ru/wp-content/uploads/2019/11/IMG_93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515" y="260648"/>
            <a:ext cx="8748973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tverigrad.ru/wp-content/uploads/2019/11/IMG_9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516" y="332656"/>
            <a:ext cx="8748972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9928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 делать, если Вы провалились и оказались в холодной воде: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 паникуйте, не делайте резких движений, дышите как можно глубже и медленнее;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раскиньте руки в стороны и постарайтесь зацепиться за кромку льда, предав телу горизонтальное положение по направлению течения;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попытайтесь осторожно налечь грудью на край льда и забросить одну, а потом и другую ноги на лед;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выбравшись из полыньи, откатывайтесь, а затем ползите в ту сторону, откуда шли: ведь лед здесь уже проверен на прочность.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Николай</cp:lastModifiedBy>
  <cp:revision>2</cp:revision>
  <dcterms:created xsi:type="dcterms:W3CDTF">2019-12-01T17:57:10Z</dcterms:created>
  <dcterms:modified xsi:type="dcterms:W3CDTF">2019-12-01T18:10:33Z</dcterms:modified>
</cp:coreProperties>
</file>