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90" r:id="rId4"/>
    <p:sldId id="291" r:id="rId5"/>
    <p:sldId id="293" r:id="rId6"/>
    <p:sldId id="294" r:id="rId7"/>
    <p:sldId id="295" r:id="rId8"/>
    <p:sldId id="296" r:id="rId9"/>
    <p:sldId id="266" r:id="rId10"/>
    <p:sldId id="264" r:id="rId11"/>
    <p:sldId id="269" r:id="rId12"/>
    <p:sldId id="271" r:id="rId13"/>
    <p:sldId id="272" r:id="rId14"/>
    <p:sldId id="297" r:id="rId15"/>
    <p:sldId id="276" r:id="rId16"/>
    <p:sldId id="277" r:id="rId17"/>
    <p:sldId id="281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284" r:id="rId27"/>
    <p:sldId id="307" r:id="rId28"/>
    <p:sldId id="285" r:id="rId29"/>
    <p:sldId id="286" r:id="rId30"/>
    <p:sldId id="30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312FA8-0F3D-4DF9-B36C-11C5AA1CC8F3}" type="datetimeFigureOut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F6A4AC-4F4A-4B27-B238-D88F9AA916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588" y="788498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Три </a:t>
            </a:r>
            <a:r>
              <a:rPr lang="ru-RU" sz="3600" dirty="0">
                <a:latin typeface="+mj-lt"/>
              </a:rPr>
              <a:t>разноцветных круга</a:t>
            </a:r>
          </a:p>
          <a:p>
            <a:r>
              <a:rPr lang="ru-RU" sz="3600" dirty="0">
                <a:latin typeface="+mj-lt"/>
              </a:rPr>
              <a:t>Мигают друг за другом.</a:t>
            </a:r>
          </a:p>
          <a:p>
            <a:r>
              <a:rPr lang="ru-RU" sz="3600" dirty="0">
                <a:latin typeface="+mj-lt"/>
              </a:rPr>
              <a:t>Светятся, моргают –</a:t>
            </a:r>
          </a:p>
          <a:p>
            <a:r>
              <a:rPr lang="ru-RU" sz="3600" dirty="0">
                <a:latin typeface="+mj-lt"/>
              </a:rPr>
              <a:t>Людям помогают.</a:t>
            </a:r>
          </a:p>
        </p:txBody>
      </p:sp>
      <p:pic>
        <p:nvPicPr>
          <p:cNvPr id="1026" name="Picture 2" descr="http://2.bp.blogspot.com/-Knf7GlKvbms/U95fKm1L5wI/AAAAAAAAHBs/k9fYHzMVzH4/s1600/qualitystockphotos-vector_image_of_traffic_light-3541x5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1800200" cy="33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9675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Этот конь не ест овса,</a:t>
            </a:r>
          </a:p>
          <a:p>
            <a:r>
              <a:rPr lang="ru-RU" sz="3600" dirty="0"/>
              <a:t>Вместо ног — два колеса.</a:t>
            </a:r>
          </a:p>
          <a:p>
            <a:r>
              <a:rPr lang="ru-RU" sz="3600" dirty="0"/>
              <a:t>Сядь верхом и мчись на нём,</a:t>
            </a:r>
          </a:p>
          <a:p>
            <a:r>
              <a:rPr lang="ru-RU" sz="3600" dirty="0"/>
              <a:t>Только лучше правь рулём.</a:t>
            </a:r>
          </a:p>
        </p:txBody>
      </p:sp>
      <p:pic>
        <p:nvPicPr>
          <p:cNvPr id="3" name="Picture 2" descr="https://cdn.dribbble.com/users/81653/screenshots/3299625/ibmblr_ques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736304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9675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Этот конь не ест овса,</a:t>
            </a:r>
          </a:p>
          <a:p>
            <a:r>
              <a:rPr lang="ru-RU" sz="3600" dirty="0"/>
              <a:t>Вместо ног — два колеса.</a:t>
            </a:r>
          </a:p>
          <a:p>
            <a:r>
              <a:rPr lang="ru-RU" sz="3600" dirty="0"/>
              <a:t>Сядь верхом и мчись на нём,</a:t>
            </a:r>
          </a:p>
          <a:p>
            <a:r>
              <a:rPr lang="ru-RU" sz="3600" dirty="0"/>
              <a:t>Только лучше правь рулём.</a:t>
            </a:r>
          </a:p>
        </p:txBody>
      </p:sp>
      <p:pic>
        <p:nvPicPr>
          <p:cNvPr id="3074" name="Picture 2" descr="http://www.belmama.ru/image/810892_363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47290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97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Дом по улице идёт, на работу всех везёт,</a:t>
            </a:r>
            <a:br>
              <a:rPr lang="ru-RU" sz="3600" dirty="0"/>
            </a:br>
            <a:r>
              <a:rPr lang="ru-RU" sz="3600" dirty="0"/>
              <a:t>Не на курьих тонких ножках,</a:t>
            </a:r>
            <a:br>
              <a:rPr lang="ru-RU" sz="3600" dirty="0"/>
            </a:br>
            <a:r>
              <a:rPr lang="ru-RU" sz="3600" dirty="0"/>
              <a:t>А в резиновых сапожках. </a:t>
            </a:r>
          </a:p>
        </p:txBody>
      </p:sp>
      <p:pic>
        <p:nvPicPr>
          <p:cNvPr id="3" name="Picture 2" descr="https://cdn.dribbble.com/users/81653/screenshots/3299625/ibmblr_ques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736304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67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0872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Дом по улице идёт, на работу всех везёт,</a:t>
            </a:r>
            <a:br>
              <a:rPr lang="ru-RU" sz="3600" dirty="0"/>
            </a:br>
            <a:r>
              <a:rPr lang="ru-RU" sz="3600" dirty="0"/>
              <a:t>Не на курьих тонких ножках,</a:t>
            </a:r>
            <a:br>
              <a:rPr lang="ru-RU" sz="3600" dirty="0"/>
            </a:br>
            <a:r>
              <a:rPr lang="ru-RU" sz="3600" dirty="0"/>
              <a:t>А в резиновых сапожках. </a:t>
            </a:r>
          </a:p>
        </p:txBody>
      </p:sp>
      <p:pic>
        <p:nvPicPr>
          <p:cNvPr id="4098" name="Picture 2" descr="http://beskudnikovo.mos.ru/upload/medialibrary/199/b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175448" cy="27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dribbble.com/users/81653/screenshots/3299625/ibmblr_ques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736304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19675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Не летает, но жужжит,</a:t>
            </a:r>
          </a:p>
          <a:p>
            <a:r>
              <a:rPr lang="ru-RU" sz="3600" dirty="0"/>
              <a:t>Жук по улице бежит.</a:t>
            </a:r>
          </a:p>
          <a:p>
            <a:r>
              <a:rPr lang="ru-RU" sz="3600" dirty="0"/>
              <a:t>И горят в глазах жука,</a:t>
            </a:r>
          </a:p>
          <a:p>
            <a:r>
              <a:rPr lang="ru-RU" sz="3600" dirty="0"/>
              <a:t>Два блестящих огонька.</a:t>
            </a:r>
          </a:p>
        </p:txBody>
      </p:sp>
    </p:spTree>
    <p:extLst>
      <p:ext uri="{BB962C8B-B14F-4D97-AF65-F5344CB8AC3E}">
        <p14:creationId xmlns:p14="http://schemas.microsoft.com/office/powerpoint/2010/main" val="69635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9675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Не летает, но жужжит,</a:t>
            </a:r>
          </a:p>
          <a:p>
            <a:r>
              <a:rPr lang="ru-RU" sz="3600" dirty="0"/>
              <a:t>Жук по улице бежит.</a:t>
            </a:r>
          </a:p>
          <a:p>
            <a:r>
              <a:rPr lang="ru-RU" sz="3600" dirty="0"/>
              <a:t>И горят в глазах жука,</a:t>
            </a:r>
          </a:p>
          <a:p>
            <a:r>
              <a:rPr lang="ru-RU" sz="3600" dirty="0"/>
              <a:t>Два блестящих огонька.</a:t>
            </a:r>
          </a:p>
        </p:txBody>
      </p:sp>
      <p:pic>
        <p:nvPicPr>
          <p:cNvPr id="1026" name="Picture 2" descr="http://www.antoshka-toys.ru/kiwi-public-data/Kiwi_Img/581791b699d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40324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31404/14102e74-1580-4259-b5f7-bab4ef04f36b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8" y="1916832"/>
            <a:ext cx="3312368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ae01.alicdn.com/kf/HTB1cP_eSFXXXXbsXXXXq6xXFXXXS/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672408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Чем отличаются светофор транспортный от пешеходного?</a:t>
            </a:r>
          </a:p>
        </p:txBody>
      </p:sp>
    </p:spTree>
    <p:extLst>
      <p:ext uri="{BB962C8B-B14F-4D97-AF65-F5344CB8AC3E}">
        <p14:creationId xmlns:p14="http://schemas.microsoft.com/office/powerpoint/2010/main" val="6920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myshared.ru/5/469248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085/000be764-abc7b35f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448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Тема классного часа:</a:t>
            </a:r>
            <a:r>
              <a:rPr lang="ru-RU" sz="5400" b="1" dirty="0" smtClean="0">
                <a:solidFill>
                  <a:srgbClr val="F4E7ED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 «Правила дорожного движения – знай и соблюдай»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5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4168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«Мы - шоферы»</a:t>
            </a:r>
            <a:endParaRPr lang="ru-RU" sz="4400" dirty="0"/>
          </a:p>
          <a:p>
            <a:r>
              <a:rPr lang="ru-RU" sz="4400" dirty="0" smtClean="0"/>
              <a:t>Качу</a:t>
            </a:r>
            <a:r>
              <a:rPr lang="ru-RU" sz="4400" dirty="0"/>
              <a:t>, лечу</a:t>
            </a:r>
          </a:p>
          <a:p>
            <a:r>
              <a:rPr lang="ru-RU" sz="4400" dirty="0"/>
              <a:t>Во весь </a:t>
            </a:r>
            <a:r>
              <a:rPr lang="ru-RU" sz="4400" dirty="0" smtClean="0"/>
              <a:t>опор</a:t>
            </a:r>
            <a:endParaRPr lang="ru-RU" sz="4400" dirty="0"/>
          </a:p>
          <a:p>
            <a:r>
              <a:rPr lang="ru-RU" sz="4400" dirty="0" smtClean="0"/>
              <a:t>Я </a:t>
            </a:r>
            <a:r>
              <a:rPr lang="ru-RU" sz="4400" dirty="0"/>
              <a:t>сам-шофер</a:t>
            </a:r>
          </a:p>
          <a:p>
            <a:r>
              <a:rPr lang="ru-RU" sz="4400" dirty="0" smtClean="0"/>
              <a:t>И </a:t>
            </a:r>
            <a:r>
              <a:rPr lang="ru-RU" sz="4400" dirty="0"/>
              <a:t>сам – мотор</a:t>
            </a:r>
          </a:p>
          <a:p>
            <a:r>
              <a:rPr lang="ru-RU" sz="4400" dirty="0" smtClean="0"/>
              <a:t>Нажимаю </a:t>
            </a:r>
            <a:r>
              <a:rPr lang="ru-RU" sz="4400" dirty="0"/>
              <a:t>на педаль</a:t>
            </a:r>
          </a:p>
          <a:p>
            <a:r>
              <a:rPr lang="ru-RU" sz="4400" dirty="0" smtClean="0"/>
              <a:t>И </a:t>
            </a:r>
            <a:r>
              <a:rPr lang="ru-RU" sz="4400" dirty="0"/>
              <a:t>машина мчится в даль.</a:t>
            </a:r>
          </a:p>
          <a:p>
            <a:endParaRPr lang="ru-RU" dirty="0"/>
          </a:p>
        </p:txBody>
      </p:sp>
      <p:pic>
        <p:nvPicPr>
          <p:cNvPr id="6146" name="Picture 2" descr="http://animashki.kak2z.org/pic/24/mishki-6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192556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igslide.ru/images/25/24236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vaznak.com/media/images/bd72d7bb33d0b0c108555b08151320d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4139"/>
            <a:ext cx="4986437" cy="4770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68232" y="5472541"/>
            <a:ext cx="6632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Пешеходный переход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8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vaznak.com/media/images/016dadfd08ce8332c3b116386f2d5a2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346477" cy="49144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5780424"/>
            <a:ext cx="8401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Движение пешеходов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8044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vaznak.com/media/images/6b5ffeeaf40ca924ed6856b12e235aa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34" y="548680"/>
            <a:ext cx="5058445" cy="4554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01379" y="5517232"/>
            <a:ext cx="6252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Подземный переход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7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evaznak.com/media/images/2bd273caaa95350e08e626ff9e828d2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7525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4771" y="5373216"/>
            <a:ext cx="7186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Велосипедная дорожка</a:t>
            </a:r>
          </a:p>
        </p:txBody>
      </p:sp>
    </p:spTree>
    <p:extLst>
      <p:ext uri="{BB962C8B-B14F-4D97-AF65-F5344CB8AC3E}">
        <p14:creationId xmlns:p14="http://schemas.microsoft.com/office/powerpoint/2010/main" val="33639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/%D0%BA%D0%B0%D1%80%D1%82%D0%B0.jpg?id=15392854250000000414%3B0%3B1&amp;x-email=klemenoval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pf.mail.ru/cgi-bin/readmsg/%D0%BA%D0%B0%D1%80%D1%82%D0%B0.jpg?id=15392854250000000414%3B0%3B1&amp;x-email=klemenoval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 descr="D:\загрузки\ка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96752"/>
            <a:ext cx="8072066" cy="54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775" y="620688"/>
            <a:ext cx="770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Безопасный маршрут «ДОМ-ШКОЛА-ДОМ»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Правило 1:</a:t>
            </a:r>
            <a:r>
              <a:rPr lang="ru-RU" sz="2400" dirty="0"/>
              <a:t> пешеходы должны ходить только по …</a:t>
            </a:r>
            <a:r>
              <a:rPr lang="ru-RU" sz="2400" b="1" dirty="0"/>
              <a:t>тротуару.</a:t>
            </a:r>
            <a:r>
              <a:rPr lang="ru-RU" sz="2400" dirty="0"/>
              <a:t> И идти по нему нужно,   придерживаясь правой стороны, чтобы не сталкиваться со встречными людьми.</a:t>
            </a:r>
          </a:p>
          <a:p>
            <a:r>
              <a:rPr lang="ru-RU" sz="2400" b="1" dirty="0"/>
              <a:t>Правило 2:</a:t>
            </a:r>
            <a:r>
              <a:rPr lang="ru-RU" sz="2400" dirty="0"/>
              <a:t>  где попало и как попало дорогу переходить нельзя! А где можно переходить улицу?...</a:t>
            </a:r>
            <a:r>
              <a:rPr lang="ru-RU" sz="2400" b="1" dirty="0"/>
              <a:t>  по пешеходным переходам, где знак переход</a:t>
            </a:r>
            <a:endParaRPr lang="ru-RU" sz="2400" dirty="0"/>
          </a:p>
          <a:p>
            <a:r>
              <a:rPr lang="ru-RU" sz="2400" b="1" dirty="0"/>
              <a:t>Правило 3:</a:t>
            </a:r>
            <a:r>
              <a:rPr lang="ru-RU" sz="2400" dirty="0"/>
              <a:t>  правильно переходить дорогу  на перекрёстке помогает </a:t>
            </a:r>
            <a:r>
              <a:rPr lang="ru-RU" sz="2400" b="1" dirty="0"/>
              <a:t>светофор. Красный свет:  стой и жди, а зелёный иди. Будь внимателен при переходе. Сначала посмотри нет ли машин впереди.</a:t>
            </a:r>
            <a:endParaRPr lang="ru-RU" sz="2400" dirty="0"/>
          </a:p>
          <a:p>
            <a:r>
              <a:rPr lang="ru-RU" sz="2400" b="1" dirty="0"/>
              <a:t>Правило 4: Не отвлекайся в пути: не разговаривай с друзьями, по телефону.</a:t>
            </a:r>
            <a:endParaRPr lang="ru-RU" sz="2400" dirty="0"/>
          </a:p>
          <a:p>
            <a:r>
              <a:rPr lang="ru-RU" sz="2400" b="1" dirty="0"/>
              <a:t>Правило 5 важное очень: Переходи дорогу только со взрослыми, родителями.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63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657642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BE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Рефлексия</a:t>
            </a:r>
            <a:endParaRPr lang="ru-RU" sz="5400" b="1" dirty="0">
              <a:ln w="12700">
                <a:solidFill>
                  <a:srgbClr val="4E3B30">
                    <a:satMod val="155000"/>
                  </a:srgbClr>
                </a:solidFill>
                <a:prstDash val="solid"/>
              </a:ln>
              <a:solidFill>
                <a:srgbClr val="FBEEC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77759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Для </a:t>
            </a:r>
            <a:r>
              <a:rPr lang="ru-RU" sz="2800" dirty="0"/>
              <a:t>чего и зачем надо знать правила и знаки </a:t>
            </a:r>
            <a:endParaRPr lang="ru-RU" sz="2800" dirty="0" smtClean="0"/>
          </a:p>
          <a:p>
            <a:r>
              <a:rPr lang="ru-RU" sz="2800" dirty="0" smtClean="0"/>
              <a:t>дорожного </a:t>
            </a:r>
            <a:r>
              <a:rPr lang="ru-RU" sz="2800" dirty="0"/>
              <a:t>движения? </a:t>
            </a: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Что вспомнили?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Что было самым главным?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Что интересного узнали сегодня на занятии?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9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s/110815/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228" y="1636131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Не живая, а ведет,</a:t>
            </a:r>
            <a:br>
              <a:rPr lang="ru-RU" sz="3600" dirty="0"/>
            </a:br>
            <a:r>
              <a:rPr lang="ru-RU" sz="3600" dirty="0"/>
              <a:t>Неподвижна, а идет. </a:t>
            </a:r>
            <a:endParaRPr lang="ru-RU" sz="36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cs typeface="Arabic Typesetting" pitchFamily="66" charset="-78"/>
              </a:rPr>
              <a:t>Отгадайте загадки:</a:t>
            </a:r>
            <a:endParaRPr lang="ru-RU" sz="3200" dirty="0">
              <a:cs typeface="Arabic Typesetting" pitchFamily="66" charset="-78"/>
            </a:endParaRPr>
          </a:p>
        </p:txBody>
      </p:sp>
      <p:pic>
        <p:nvPicPr>
          <p:cNvPr id="4" name="Picture 2" descr="https://cdn.dribbble.com/users/81653/screenshots/3299625/ibmblr_ques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736304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635000"/>
            <a:ext cx="635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3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227" y="103596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Не живая, а ведет,</a:t>
            </a:r>
            <a:br>
              <a:rPr lang="ru-RU" sz="3600" dirty="0"/>
            </a:br>
            <a:r>
              <a:rPr lang="ru-RU" sz="3600" dirty="0"/>
              <a:t>Неподвижна, а идет. </a:t>
            </a:r>
            <a:endParaRPr lang="ru-RU" sz="3600" dirty="0" smtClean="0">
              <a:latin typeface="+mj-lt"/>
            </a:endParaRPr>
          </a:p>
        </p:txBody>
      </p:sp>
      <p:pic>
        <p:nvPicPr>
          <p:cNvPr id="1028" name="Picture 4" descr="https://img.getbg.net/upload/full/6/247524_doroga_-razmetka_-gorizont_2560x1600_(www.GetBg.ne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75" y="3429000"/>
            <a:ext cx="3096345" cy="293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228" y="83671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 два ряда дома стоят</a:t>
            </a:r>
            <a:br>
              <a:rPr lang="ru-RU" sz="3600" dirty="0"/>
            </a:br>
            <a:r>
              <a:rPr lang="ru-RU" sz="3600" dirty="0"/>
              <a:t>Девять, двадцать, сто подряд.</a:t>
            </a:r>
            <a:br>
              <a:rPr lang="ru-RU" sz="3600" dirty="0"/>
            </a:br>
            <a:r>
              <a:rPr lang="ru-RU" sz="3600" dirty="0"/>
              <a:t>И квадратными глазами</a:t>
            </a:r>
            <a:br>
              <a:rPr lang="ru-RU" sz="3600" dirty="0"/>
            </a:br>
            <a:r>
              <a:rPr lang="ru-RU" sz="3600" dirty="0"/>
              <a:t>Друг на друга глядят. </a:t>
            </a:r>
            <a:endParaRPr lang="ru-RU" sz="3600" dirty="0" smtClean="0">
              <a:latin typeface="+mj-lt"/>
            </a:endParaRPr>
          </a:p>
        </p:txBody>
      </p:sp>
      <p:pic>
        <p:nvPicPr>
          <p:cNvPr id="4" name="Picture 2" descr="https://cdn.dribbble.com/users/81653/screenshots/3299625/ibmblr_ques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736304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228" y="83671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 два ряда дома стоят</a:t>
            </a:r>
            <a:br>
              <a:rPr lang="ru-RU" sz="3600" dirty="0"/>
            </a:br>
            <a:r>
              <a:rPr lang="ru-RU" sz="3600" dirty="0"/>
              <a:t>Девять, двадцать, сто подряд.</a:t>
            </a:r>
            <a:br>
              <a:rPr lang="ru-RU" sz="3600" dirty="0"/>
            </a:br>
            <a:r>
              <a:rPr lang="ru-RU" sz="3600" dirty="0"/>
              <a:t>И квадратными глазами</a:t>
            </a:r>
            <a:br>
              <a:rPr lang="ru-RU" sz="3600" dirty="0"/>
            </a:br>
            <a:r>
              <a:rPr lang="ru-RU" sz="3600" dirty="0"/>
              <a:t>Друг на друга глядят. </a:t>
            </a:r>
            <a:endParaRPr lang="ru-RU" sz="3600" dirty="0" smtClean="0">
              <a:latin typeface="+mj-lt"/>
            </a:endParaRPr>
          </a:p>
        </p:txBody>
      </p:sp>
      <p:pic>
        <p:nvPicPr>
          <p:cNvPr id="2050" name="Picture 2" descr="https://png.pngtree.com/thumb_back/fw800/back_pic/04/00/59/6257fdfe39636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607074" cy="27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228" y="836712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Как зовутся те дорожки,</a:t>
            </a:r>
            <a:br>
              <a:rPr lang="ru-RU" sz="3600" dirty="0"/>
            </a:br>
            <a:r>
              <a:rPr lang="ru-RU" sz="3600" dirty="0"/>
              <a:t>По которым ходят ножки.</a:t>
            </a:r>
            <a:br>
              <a:rPr lang="ru-RU" sz="3600" dirty="0"/>
            </a:br>
            <a:r>
              <a:rPr lang="ru-RU" sz="3600" dirty="0"/>
              <a:t>Различать учись их точно,</a:t>
            </a:r>
            <a:br>
              <a:rPr lang="ru-RU" sz="3600" dirty="0"/>
            </a:br>
            <a:r>
              <a:rPr lang="ru-RU" sz="3600" dirty="0"/>
              <a:t>Не лети, как на пожар.</a:t>
            </a:r>
            <a:br>
              <a:rPr lang="ru-RU" sz="3600" dirty="0"/>
            </a:br>
            <a:r>
              <a:rPr lang="ru-RU" sz="3600" dirty="0"/>
              <a:t>Пешеходный дорожки – </a:t>
            </a:r>
            <a:br>
              <a:rPr lang="ru-RU" sz="3600" dirty="0"/>
            </a:br>
            <a:r>
              <a:rPr lang="ru-RU" sz="3600" dirty="0"/>
              <a:t>Это только … ? </a:t>
            </a:r>
            <a:endParaRPr lang="ru-RU" sz="3600" dirty="0" smtClean="0">
              <a:latin typeface="+mj-lt"/>
            </a:endParaRPr>
          </a:p>
        </p:txBody>
      </p:sp>
      <p:pic>
        <p:nvPicPr>
          <p:cNvPr id="4" name="Picture 2" descr="https://cdn.dribbble.com/users/81653/screenshots/3299625/ibmblr_ques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736304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228" y="836712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Как зовутся те дорожки,</a:t>
            </a:r>
            <a:br>
              <a:rPr lang="ru-RU" sz="3600" dirty="0"/>
            </a:br>
            <a:r>
              <a:rPr lang="ru-RU" sz="3600" dirty="0"/>
              <a:t>По которым ходят ножки.</a:t>
            </a:r>
            <a:br>
              <a:rPr lang="ru-RU" sz="3600" dirty="0"/>
            </a:br>
            <a:r>
              <a:rPr lang="ru-RU" sz="3600" dirty="0"/>
              <a:t>Различать учись их точно,</a:t>
            </a:r>
            <a:br>
              <a:rPr lang="ru-RU" sz="3600" dirty="0"/>
            </a:br>
            <a:r>
              <a:rPr lang="ru-RU" sz="3600" dirty="0"/>
              <a:t>Не лети, как на пожар.</a:t>
            </a:r>
            <a:br>
              <a:rPr lang="ru-RU" sz="3600" dirty="0"/>
            </a:br>
            <a:r>
              <a:rPr lang="ru-RU" sz="3600" dirty="0"/>
              <a:t>Пешеходный дорожки – </a:t>
            </a:r>
            <a:br>
              <a:rPr lang="ru-RU" sz="3600" dirty="0"/>
            </a:br>
            <a:r>
              <a:rPr lang="ru-RU" sz="3600" dirty="0"/>
              <a:t>Это только … ? </a:t>
            </a:r>
            <a:endParaRPr lang="ru-RU" sz="3600" dirty="0" smtClean="0">
              <a:latin typeface="+mj-lt"/>
            </a:endParaRPr>
          </a:p>
        </p:txBody>
      </p:sp>
      <p:pic>
        <p:nvPicPr>
          <p:cNvPr id="3074" name="Picture 2" descr="http://www.ci.watertown.wi.us/departments/images/Sidewa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657600" cy="223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93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Три </a:t>
            </a:r>
            <a:r>
              <a:rPr lang="ru-RU" sz="3600" dirty="0">
                <a:latin typeface="+mj-lt"/>
              </a:rPr>
              <a:t>разноцветных круга</a:t>
            </a:r>
          </a:p>
          <a:p>
            <a:r>
              <a:rPr lang="ru-RU" sz="3600" dirty="0">
                <a:latin typeface="+mj-lt"/>
              </a:rPr>
              <a:t>Мигают друг за другом.</a:t>
            </a:r>
          </a:p>
          <a:p>
            <a:r>
              <a:rPr lang="ru-RU" sz="3600" dirty="0">
                <a:latin typeface="+mj-lt"/>
              </a:rPr>
              <a:t>Светятся, моргают –</a:t>
            </a:r>
          </a:p>
          <a:p>
            <a:r>
              <a:rPr lang="ru-RU" sz="3600" dirty="0">
                <a:latin typeface="+mj-lt"/>
              </a:rPr>
              <a:t>Людям помогают.</a:t>
            </a:r>
          </a:p>
        </p:txBody>
      </p:sp>
      <p:pic>
        <p:nvPicPr>
          <p:cNvPr id="4" name="Picture 2" descr="https://cdn.dribbble.com/users/81653/screenshots/3299625/ibmblr_ques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736304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722</TotalTime>
  <Words>283</Words>
  <Application>Microsoft Office PowerPoint</Application>
  <PresentationFormat>Экран (4:3)</PresentationFormat>
  <Paragraphs>59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Arabic Typesetting</vt:lpstr>
      <vt:lpstr>Franklin Gothic Book</vt:lpstr>
      <vt:lpstr>Franklin Gothic Medium</vt:lpstr>
      <vt:lpstr>Lucida Sans Unicode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Viktar</cp:lastModifiedBy>
  <cp:revision>49</cp:revision>
  <dcterms:created xsi:type="dcterms:W3CDTF">2014-10-07T16:31:52Z</dcterms:created>
  <dcterms:modified xsi:type="dcterms:W3CDTF">2020-09-01T14:03:43Z</dcterms:modified>
</cp:coreProperties>
</file>