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9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8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7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0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0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9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7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2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75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68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89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E2841-2887-4629-B8D6-91A3F6EE6035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228A-9ECB-47B3-B9F8-F9905EE5F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2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4" y="0"/>
            <a:ext cx="9142858" cy="685714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8" t="-233" r="163" b="84532"/>
          <a:stretch/>
        </p:blipFill>
        <p:spPr>
          <a:xfrm>
            <a:off x="-26905" y="4851702"/>
            <a:ext cx="9170906" cy="145761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92"/>
          <a:stretch/>
        </p:blipFill>
        <p:spPr bwMode="auto">
          <a:xfrm>
            <a:off x="2915816" y="188640"/>
            <a:ext cx="234432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9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3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User</cp:lastModifiedBy>
  <cp:revision>2</cp:revision>
  <dcterms:created xsi:type="dcterms:W3CDTF">2021-06-04T08:47:24Z</dcterms:created>
  <dcterms:modified xsi:type="dcterms:W3CDTF">2021-06-04T09:01:36Z</dcterms:modified>
</cp:coreProperties>
</file>