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38437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Рекомендации психологов родителям по адаптации пятиклассников к обучению в основной школе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endParaRPr lang="ru-RU" dirty="0" smtClean="0"/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Составила: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учитель МБОУ СШ № 55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г. Твери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Степанова Н.Ю.</a:t>
            </a:r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обучения в основной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В пятом классе ученики переходят к новой системе обучения: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</a:rPr>
              <a:t>«классный руководитель – учителя предметники».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Иногда подростки даже меняют школу, у них появляются новые одноклассники.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Переход из начальной школы в основную школу совпадает с концом детства – достаточно стабильным периодом развития.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Большинство подростков переживают это событие как важнейший шаг в своей жизни.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Некоторые гордятся тем, что они повзрослели, другие мечтают начать «новую жизнь». 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стресса для пятиклассников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</a:rPr>
              <a:t>Адаптация в 5 – м классе во многом сходна с адаптацией в 1 – м классе. 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chemeClr val="accent1"/>
                </a:solidFill>
              </a:rPr>
              <a:t>Что вызывает стресс у пятиклассников?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</a:rPr>
              <a:t>Резкие изменения условий обучения,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</a:rPr>
              <a:t> разнообразные и усложненные требования, предъявляемые пятиклассникам,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</a:rPr>
              <a:t>смена статуса «старшего» в начальной школе на «самого младшего» в основной школе.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Все эти изменения являются довольно серьезными испытаниями для подростка.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Изменения в поведении подростков, связанные с изменениями системы обучения в основной школе по сравнению с начальной школой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В этот период подростки могут стать неузнаваемыми: тревога, робость или, наоборот, развязность, чрезмерная суетливость, возбуждение охватывают их.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 В связи с этим у них может снизиться работоспособность, они могут стать забывчивыми, неорганизованными.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Иногда нарушается сон, аппетит. 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Факторы, затрудняющие адаптацию подростков к обучению в основной школе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Противоречивость и рассогласованность требований разных педагогов. К школьнику впервые предъявляют различные требования разные люди. Подросток должен научиться учитывать эти требования, соотносить их друг с другом, преодолевая связанные с этим трудности.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 На пятиклассника обрушивается поток информации, насыщенный терминами, непонятными словами. Выход простой: разъясните ребенку, что неполное, неточное понимание слов нередко лежит в основе непонимания школьного материала, и в связи с этим необходимо обращаться к справочникам и словарям.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В пятом классе многие дети ощущают одиночество, т.к. любимой первой учительницы нет рядом, а классному руководителю часто не хватает времени уделять им внимание в той же мере.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Другие дети «шалеют» от свободы и носятся по всей школе.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Отсюда - неуправляемость одних и «прилипчивость» к классному руководителю, плач, капризы, интерес к книгам и играм для маленьких детей, посещение первой учительницы – других.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Важно понять, что все это – естественные переживания, которые необходимы для развития школьника, т.к. они помогают ему стать взрослым.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accent1"/>
                </a:solidFill>
              </a:rPr>
              <a:t> Нам следует стать более внимательными, благожелательными, тем самым  помогая школьнику освоить эту позицию.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Рекомендации психологов родителям по адаптации пятиклассников к обучению в основной школе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1600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chemeClr val="tx2"/>
                </a:solidFill>
              </a:rPr>
              <a:t>В этот период развития ребенка родителям можно воспользоваться следующими </a:t>
            </a:r>
            <a:r>
              <a:rPr lang="ru-RU" sz="1600" b="1" i="1" dirty="0" smtClean="0">
                <a:solidFill>
                  <a:schemeClr val="tx2"/>
                </a:solidFill>
              </a:rPr>
              <a:t>рекомендациями психологов: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</a:rPr>
              <a:t>Воодушевите ребенка на рассказ о своих школьных делах: регулярно выбирайте время, свободное от домашних дел, и внимательно беседуйте с ребенком о школе. Обязательно спрашивайте вашего ребенка о его одноклассниках, делах в классе, школьных предметах, педагогах.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</a:rPr>
              <a:t> Регулярно беседуйте с классным руководителем вашего ребенка о его успеваемости, поведении и взаимоотношении с другими детьми. Даже если нет особых поводов для беспокойства, консультируйтесь с классным руководителем  вашего ребенка не реже, чем раз в месяц. Если между вами и классным руководителем возникают серьезные разногласия, прилагайте все усилия, чтобы мирно разрешить их.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</a:rPr>
              <a:t> Не связывайте оценки за успеваемость ребенка со своей системой поощрений и наказаний. Знайте программу и особенности школы, где учится ваш ребенок.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</a:rPr>
              <a:t> Помогайте ребенку выполнять домашние задания, но не делайте их сами. Установите вместе с ребенком специальное время, когда нужно выполнять домашние задания. Если ребенок обращается к Вам с вопросами, связанными с выполнением домашнего задания, помогите ему найти ответы самостоятельно, а не подсказывайте их.</a:t>
            </a:r>
            <a:endParaRPr lang="ru-RU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Рекомендации психологов родителям по адаптации пятиклассников к обучению в основной школе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Помогите ребенку почувствовать интерес к тому, что преподают в школе. Ищите любую возможность, чтобы ребенок мог применить свои знания, полученные в школе, в домашней деятельности.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 Прилагайте усилия для того, чтобы поддерживать стабильную, спокойную, щадящую атмосферу в доме, чёткий режим дня, когда в школьной жизни ребенка происходят изменения.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Старайтесь правильно оценивать знания и достижения ребёнка. Никогда не сравнивайте его с другими детьми из класса или детьми родственников и знакомых (из-за этого самооценка значительно снижается и ребёнок перестаёт верить в свои силы). Можно сравнивать только прошлые достижения самого ребёнка с его же нынешними достижениями.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Обязательно поддерживайте и помогайте своему ребенку, одобряйте его даже за небольшие успехи и достижения, помогайте ему взрослеть, постепенно передавая ответственность за какую-нибудь работу.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Старайтесь как можно чаще показывать свою любовь к сыну или дочери. Это только укрепит его (её) уверенность в своих силах и возможностях и поможет в различных трудных жизненных ситуациях.</a:t>
            </a:r>
          </a:p>
          <a:p>
            <a:pPr lvl="0" algn="just"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Уважаемые родители! Постарайтесь обеспечить ребенку спокойную, щадящую обстановку, четкий режим дня. Сделайте так, чтобы пятиклассник ощутил Вашу поддержку и помощь.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A6FFD2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348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Рекомендации психологов родителям по адаптации пятиклассников к обучению в основной школе </vt:lpstr>
      <vt:lpstr>Особенности обучения в основной школе</vt:lpstr>
      <vt:lpstr>Факторы стресса для пятиклассников</vt:lpstr>
      <vt:lpstr>Изменения в поведении подростков, связанные с изменениями системы обучения в основной школе по сравнению с начальной школой</vt:lpstr>
      <vt:lpstr>Факторы, затрудняющие адаптацию подростков к обучению в основной школе</vt:lpstr>
      <vt:lpstr>Рекомендации психологов родителям по адаптации пятиклассников к обучению в основной школе</vt:lpstr>
      <vt:lpstr>Рекомендации психологов родителям по адаптации пятиклассников к обучению в основной школе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психологов родителям по адаптации пятиклассников к обучению в основной школе </dc:title>
  <dc:creator>Юрий</dc:creator>
  <cp:lastModifiedBy>Юрий</cp:lastModifiedBy>
  <cp:revision>36</cp:revision>
  <dcterms:created xsi:type="dcterms:W3CDTF">2020-09-26T19:50:17Z</dcterms:created>
  <dcterms:modified xsi:type="dcterms:W3CDTF">2020-09-27T18:56:52Z</dcterms:modified>
</cp:coreProperties>
</file>