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207875" cy="68881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64" y="-126"/>
      </p:cViewPr>
      <p:guideLst>
        <p:guide orient="horz" pos="2169"/>
        <p:guide pos="38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0120" y="566928"/>
            <a:ext cx="9192768" cy="2316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100" marR="1079500" indent="0">
              <a:lnSpc>
                <a:spcPts val="8424"/>
              </a:lnSpc>
              <a:spcAft>
                <a:spcPts val="9240"/>
              </a:spcAft>
            </a:pPr>
            <a:r>
              <a:rPr lang="ru" sz="9100">
                <a:solidFill>
                  <a:srgbClr val="0085AB"/>
                </a:solidFill>
                <a:latin typeface="Segoe UI"/>
              </a:rPr>
              <a:t>Родительское собрание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0120" y="5071872"/>
            <a:ext cx="9192768" cy="719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100" marR="4330700" indent="0">
              <a:lnSpc>
                <a:spcPts val="2928"/>
              </a:lnSpc>
              <a:spcBef>
                <a:spcPts val="9240"/>
              </a:spcBef>
            </a:pPr>
            <a:r>
              <a:rPr lang="ru" sz="2100">
                <a:latin typeface="Segoe UI"/>
              </a:rPr>
              <a:t>Как будет работать школа в новом учебном году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320" y="3051048"/>
            <a:ext cx="7114032" cy="499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4400" spc="50">
                <a:solidFill>
                  <a:srgbClr val="003442"/>
                </a:solidFill>
                <a:latin typeface="Segoe UI"/>
              </a:rPr>
              <a:t>Спасибо за внимание!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5736" y="4489704"/>
            <a:ext cx="8202168" cy="1319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0800" marR="533400" indent="0">
              <a:lnSpc>
                <a:spcPts val="5232"/>
              </a:lnSpc>
              <a:spcBef>
                <a:spcPts val="14910"/>
              </a:spcBef>
            </a:pPr>
            <a:r>
              <a:rPr lang="ru" sz="4400" spc="50">
                <a:latin typeface="Segoe UI"/>
              </a:rPr>
              <a:t>Как школа защитит детей от коронавируса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426720"/>
            <a:ext cx="5010912" cy="1975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5256"/>
              </a:lnSpc>
            </a:pPr>
            <a:r>
              <a:rPr lang="ru" sz="4400" spc="50">
                <a:latin typeface="Segoe UI"/>
              </a:rPr>
              <a:t>Главные меры по</a:t>
            </a:r>
          </a:p>
          <a:p>
            <a:pPr marL="12700" indent="0">
              <a:lnSpc>
                <a:spcPts val="5256"/>
              </a:lnSpc>
            </a:pPr>
            <a:r>
              <a:rPr lang="ru" sz="4400" spc="50">
                <a:latin typeface="Segoe UI"/>
              </a:rPr>
              <a:t>профилактике</a:t>
            </a:r>
          </a:p>
          <a:p>
            <a:pPr marL="12700" indent="0">
              <a:lnSpc>
                <a:spcPts val="5256"/>
              </a:lnSpc>
            </a:pPr>
            <a:r>
              <a:rPr lang="ru" sz="4400" spc="50">
                <a:latin typeface="Segoe UI"/>
              </a:rPr>
              <a:t>коронавируса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86144" y="484632"/>
            <a:ext cx="4892040" cy="5093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12700" indent="0">
              <a:lnSpc>
                <a:spcPts val="2928"/>
              </a:lnSpc>
              <a:spcAft>
                <a:spcPts val="1050"/>
              </a:spcAft>
            </a:pPr>
            <a:r>
              <a:rPr lang="ru" sz="2100" cap="small">
                <a:latin typeface="Segoe UI"/>
              </a:rPr>
              <a:t>1. Педагоги прошли курсы повышения квалификации по теме «Профилактика коронавируса, гриппа, О Р В И в образовательных организациях»</a:t>
            </a:r>
          </a:p>
          <a:p>
            <a:pPr marL="12700" marR="12700" indent="0">
              <a:lnSpc>
                <a:spcPts val="2928"/>
              </a:lnSpc>
              <a:spcAft>
                <a:spcPts val="1050"/>
              </a:spcAft>
            </a:pPr>
            <a:r>
              <a:rPr lang="ru" sz="2100">
                <a:latin typeface="Segoe UI"/>
              </a:rPr>
              <a:t>2. Школа обеспечила сотрудников </a:t>
            </a:r>
            <a:r>
              <a:rPr lang="ru" sz="2100" cap="small" spc="250">
                <a:latin typeface="Segoe UI"/>
              </a:rPr>
              <a:t>СИЗ,</a:t>
            </a:r>
            <a:r>
              <a:rPr lang="ru" sz="2100">
                <a:latin typeface="Segoe UI"/>
              </a:rPr>
              <a:t> установила санитайзеры и рециркуляторы воздуха</a:t>
            </a:r>
          </a:p>
          <a:p>
            <a:pPr marL="12700" marR="12700" indent="0">
              <a:lnSpc>
                <a:spcPts val="2952"/>
              </a:lnSpc>
              <a:spcAft>
                <a:spcPts val="1050"/>
              </a:spcAft>
            </a:pPr>
            <a:r>
              <a:rPr lang="ru" sz="2100" cap="small">
                <a:latin typeface="Segoe UI"/>
              </a:rPr>
              <a:t>3. В школе ежедневно проводят утренние фильтры</a:t>
            </a:r>
          </a:p>
          <a:p>
            <a:pPr marL="12700" marR="12700" indent="0">
              <a:lnSpc>
                <a:spcPts val="2928"/>
              </a:lnSpc>
            </a:pPr>
            <a:r>
              <a:rPr lang="ru" sz="2100">
                <a:latin typeface="Segoe UI"/>
              </a:rPr>
              <a:t>4. Помещения, коридоры, холлы убирают с помощью дезсредств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5736" y="3828288"/>
            <a:ext cx="8491728" cy="1981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marR="1485900" indent="0">
              <a:lnSpc>
                <a:spcPts val="5232"/>
              </a:lnSpc>
              <a:spcBef>
                <a:spcPts val="11340"/>
              </a:spcBef>
            </a:pPr>
            <a:r>
              <a:rPr lang="ru" sz="4400" spc="50">
                <a:latin typeface="Segoe UI"/>
              </a:rPr>
              <a:t>Дистант не заменит традиционный формат обучения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4024" y="393192"/>
            <a:ext cx="4888992" cy="1901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5256"/>
              </a:lnSpc>
            </a:pPr>
            <a:r>
              <a:rPr lang="ru" sz="4400" spc="50">
                <a:latin typeface="Segoe UI"/>
              </a:rPr>
              <a:t>Как школа осмыслила опыт дистанта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83096" y="469392"/>
            <a:ext cx="4898136" cy="48737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2928"/>
              </a:lnSpc>
              <a:spcAft>
                <a:spcPts val="1050"/>
              </a:spcAft>
            </a:pPr>
            <a:r>
              <a:rPr lang="ru" sz="2100" cap="small">
                <a:latin typeface="Segoe UI"/>
              </a:rPr>
              <a:t>1. Школа проанализировала опыт работы за прошлый учебный год, определила основные трудности и запланировала, как будет справляться с ними в новом учебном году</a:t>
            </a:r>
          </a:p>
          <a:p>
            <a:pPr marL="12700" marR="457200" indent="0">
              <a:lnSpc>
                <a:spcPts val="2928"/>
              </a:lnSpc>
              <a:spcAft>
                <a:spcPts val="1050"/>
              </a:spcAft>
            </a:pPr>
            <a:r>
              <a:rPr lang="ru" sz="2100">
                <a:latin typeface="Segoe UI"/>
              </a:rPr>
              <a:t>2. Педагоги проходят курсы повышения квалификации по работе с онлайн-платформами</a:t>
            </a:r>
          </a:p>
          <a:p>
            <a:pPr marL="12700" indent="0">
              <a:lnSpc>
                <a:spcPts val="2904"/>
              </a:lnSpc>
            </a:pPr>
            <a:r>
              <a:rPr lang="ru" sz="2100" cap="small">
                <a:latin typeface="Segoe UI"/>
              </a:rPr>
              <a:t>3. Учителя отобрали лучшие методические разработки, чтобы применять их на онлайн-уроках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5736" y="4495800"/>
            <a:ext cx="6973824" cy="13136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0800" marR="1117600" indent="0">
              <a:lnSpc>
                <a:spcPts val="5256"/>
              </a:lnSpc>
              <a:spcBef>
                <a:spcPts val="15120"/>
              </a:spcBef>
            </a:pPr>
            <a:r>
              <a:rPr lang="ru" sz="4400" spc="50">
                <a:latin typeface="Segoe UI"/>
              </a:rPr>
              <a:t>В П Р в начале года пройдут по-новому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312" y="399288"/>
            <a:ext cx="3749040" cy="18196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5256"/>
              </a:lnSpc>
            </a:pPr>
            <a:r>
              <a:rPr lang="ru" sz="4400" spc="50">
                <a:latin typeface="Segoe UI"/>
              </a:rPr>
              <a:t>Главные особенности</a:t>
            </a:r>
          </a:p>
          <a:p>
            <a:pPr marL="25400" indent="0"/>
            <a:r>
              <a:rPr lang="ru" sz="4400" spc="-100">
                <a:latin typeface="Segoe UI"/>
              </a:rPr>
              <a:t>В П Р-2020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83096" y="469392"/>
            <a:ext cx="5090160" cy="413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2928"/>
              </a:lnSpc>
              <a:spcAft>
                <a:spcPts val="1050"/>
              </a:spcAft>
            </a:pPr>
            <a:r>
              <a:rPr lang="ru" sz="2100" cap="small">
                <a:latin typeface="Segoe UI"/>
              </a:rPr>
              <a:t>1. В П Р напишут ученики 5—9-х классов за предыдущий учебный год</a:t>
            </a:r>
          </a:p>
          <a:p>
            <a:pPr marL="12700" indent="0">
              <a:lnSpc>
                <a:spcPts val="2928"/>
              </a:lnSpc>
              <a:spcAft>
                <a:spcPts val="1050"/>
              </a:spcAft>
            </a:pPr>
            <a:r>
              <a:rPr lang="ru" sz="2100">
                <a:latin typeface="Segoe UI"/>
              </a:rPr>
              <a:t>2. Испытание пройдет с 14 сентября по 12 октября</a:t>
            </a:r>
          </a:p>
          <a:p>
            <a:pPr marL="12700" indent="0">
              <a:lnSpc>
                <a:spcPts val="2928"/>
              </a:lnSpc>
            </a:pPr>
            <a:r>
              <a:rPr lang="ru" sz="2100" cap="small">
                <a:latin typeface="Segoe UI"/>
              </a:rPr>
              <a:t>3. Оценки за сентябрьские В П Р выставлять не будут. В этот раз цель работ — выявить пробелы в знаниях учеников и скорректировать учебный процесс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5736" y="3822192"/>
            <a:ext cx="7601712" cy="1981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0800" marR="1181100" indent="0">
              <a:lnSpc>
                <a:spcPts val="5232"/>
              </a:lnSpc>
              <a:spcBef>
                <a:spcPts val="11340"/>
              </a:spcBef>
            </a:pPr>
            <a:r>
              <a:rPr lang="ru" sz="4400" spc="50">
                <a:latin typeface="Segoe UI"/>
              </a:rPr>
              <a:t>Какие новые мероприятия должна организовать школа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8408" y="390144"/>
            <a:ext cx="4736592" cy="2648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5256"/>
              </a:lnSpc>
            </a:pPr>
            <a:r>
              <a:rPr lang="ru" sz="4400" spc="50">
                <a:latin typeface="Segoe UI"/>
              </a:rPr>
              <a:t>Основные изменения в воспитательной работе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83096" y="469392"/>
            <a:ext cx="5093208" cy="524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266700" indent="0">
              <a:lnSpc>
                <a:spcPts val="2928"/>
              </a:lnSpc>
              <a:spcAft>
                <a:spcPts val="1050"/>
              </a:spcAft>
            </a:pPr>
            <a:r>
              <a:rPr lang="ru" sz="2100" cap="small">
                <a:latin typeface="Segoe UI"/>
              </a:rPr>
              <a:t>1. Школа проведет новые мероприятия по календарю образовательных событий на </a:t>
            </a:r>
            <a:r>
              <a:rPr lang="ru" sz="2100">
                <a:latin typeface="Segoe UI"/>
              </a:rPr>
              <a:t>2020/21 учебн ыи год</a:t>
            </a:r>
          </a:p>
          <a:p>
            <a:pPr marL="12700" indent="0">
              <a:lnSpc>
                <a:spcPts val="2928"/>
              </a:lnSpc>
              <a:spcAft>
                <a:spcPts val="1050"/>
              </a:spcAft>
            </a:pPr>
            <a:r>
              <a:rPr lang="ru" sz="2100">
                <a:latin typeface="Segoe UI"/>
              </a:rPr>
              <a:t>2. Массовые мероприятия для разных классов придется запретить, но часть из них школа переведет в онлайн-формат</a:t>
            </a:r>
          </a:p>
          <a:p>
            <a:pPr marL="12700" indent="0">
              <a:lnSpc>
                <a:spcPts val="2928"/>
              </a:lnSpc>
            </a:pPr>
            <a:r>
              <a:rPr lang="ru" sz="2100" cap="small">
                <a:latin typeface="Segoe UI"/>
              </a:rPr>
              <a:t>3. Родители могут вступить в рабочую группу, чтобы принять участие в разработке нового курса воспитательной работы по закону Президента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Произвольный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 03.05.2017 11:08</cp:lastModifiedBy>
  <cp:revision>1</cp:revision>
  <dcterms:modified xsi:type="dcterms:W3CDTF">2020-09-07T11:00:40Z</dcterms:modified>
</cp:coreProperties>
</file>